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  <p:sldMasterId id="2147483692" r:id="rId2"/>
  </p:sldMasterIdLst>
  <p:notesMasterIdLst>
    <p:notesMasterId r:id="rId18"/>
  </p:notesMasterIdLst>
  <p:sldIdLst>
    <p:sldId id="330" r:id="rId3"/>
    <p:sldId id="337" r:id="rId4"/>
    <p:sldId id="338" r:id="rId5"/>
    <p:sldId id="339" r:id="rId6"/>
    <p:sldId id="332" r:id="rId7"/>
    <p:sldId id="340" r:id="rId8"/>
    <p:sldId id="341" r:id="rId9"/>
    <p:sldId id="347" r:id="rId10"/>
    <p:sldId id="348" r:id="rId11"/>
    <p:sldId id="342" r:id="rId12"/>
    <p:sldId id="346" r:id="rId13"/>
    <p:sldId id="345" r:id="rId14"/>
    <p:sldId id="350" r:id="rId15"/>
    <p:sldId id="351" r:id="rId16"/>
    <p:sldId id="34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3D9A"/>
    <a:srgbClr val="F8F87B"/>
    <a:srgbClr val="EE3F53"/>
    <a:srgbClr val="B9BFCA"/>
    <a:srgbClr val="66C2CD"/>
    <a:srgbClr val="D290E4"/>
    <a:srgbClr val="71BEF2"/>
    <a:srgbClr val="DBAB79"/>
    <a:srgbClr val="A8CC8C"/>
    <a:srgbClr val="E88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775" autoAdjust="0"/>
  </p:normalViewPr>
  <p:slideViewPr>
    <p:cSldViewPr snapToGrid="0" showGuides="1">
      <p:cViewPr varScale="1">
        <p:scale>
          <a:sx n="42" d="100"/>
          <a:sy n="42" d="100"/>
        </p:scale>
        <p:origin x="72" y="5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CAAC5B-BF29-4C1C-888F-31ED4347C84B}" type="doc">
      <dgm:prSet loTypeId="urn:microsoft.com/office/officeart/2005/8/layout/vList6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9720BB-9855-4A21-A732-FEE941746C3A}">
      <dgm:prSet phldrT="[Text]" custT="1"/>
      <dgm:spPr/>
      <dgm:t>
        <a:bodyPr/>
        <a:lstStyle/>
        <a:p>
          <a:r>
            <a:rPr lang="en-US" sz="4700" dirty="0" smtClean="0"/>
            <a:t>ABSENSI </a:t>
          </a:r>
          <a:endParaRPr lang="en-US" sz="1800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198DF279-BB2C-493C-8EA4-EAC70AABE3E8}" type="parTrans" cxnId="{59AA56C0-C603-423F-B94E-5540DAFED086}">
      <dgm:prSet/>
      <dgm:spPr/>
      <dgm:t>
        <a:bodyPr/>
        <a:lstStyle/>
        <a:p>
          <a:endParaRPr lang="en-US"/>
        </a:p>
      </dgm:t>
    </dgm:pt>
    <dgm:pt modelId="{42CDF16C-1482-4C46-97B3-B1B9EF28881A}" type="sibTrans" cxnId="{59AA56C0-C603-423F-B94E-5540DAFED086}">
      <dgm:prSet/>
      <dgm:spPr/>
      <dgm:t>
        <a:bodyPr/>
        <a:lstStyle/>
        <a:p>
          <a:endParaRPr lang="en-US"/>
        </a:p>
      </dgm:t>
    </dgm:pt>
    <dgm:pt modelId="{602DDFCF-2EA7-4A7F-8B70-D1D94F7BB4A7}">
      <dgm:prSet/>
      <dgm:spPr/>
      <dgm:t>
        <a:bodyPr/>
        <a:lstStyle/>
        <a:p>
          <a:r>
            <a:rPr lang="en-US" dirty="0" err="1" smtClean="0"/>
            <a:t>sebuah</a:t>
          </a:r>
          <a:r>
            <a:rPr lang="en-US" dirty="0" smtClean="0"/>
            <a:t> </a:t>
          </a:r>
          <a:r>
            <a:rPr lang="en-US" dirty="0" err="1" smtClean="0"/>
            <a:t>konsep</a:t>
          </a:r>
          <a:r>
            <a:rPr lang="en-US" dirty="0" smtClean="0"/>
            <a:t> orang </a:t>
          </a:r>
          <a:r>
            <a:rPr lang="en-US" dirty="0" err="1" smtClean="0"/>
            <a:t>sebagai</a:t>
          </a:r>
          <a:r>
            <a:rPr lang="en-US" dirty="0" smtClean="0"/>
            <a:t> </a:t>
          </a:r>
          <a:r>
            <a:rPr lang="en-US" dirty="0" err="1" smtClean="0"/>
            <a:t>sebagai</a:t>
          </a:r>
          <a:r>
            <a:rPr lang="en-US" dirty="0" smtClean="0"/>
            <a:t> </a:t>
          </a:r>
          <a:r>
            <a:rPr lang="en-US" dirty="0" err="1" smtClean="0"/>
            <a:t>individu</a:t>
          </a:r>
          <a:r>
            <a:rPr lang="en-US" dirty="0" smtClean="0"/>
            <a:t> </a:t>
          </a:r>
          <a:r>
            <a:rPr lang="en-US" dirty="0" err="1" smtClean="0"/>
            <a:t>maupun</a:t>
          </a:r>
          <a:r>
            <a:rPr lang="en-US" dirty="0" smtClean="0"/>
            <a:t> </a:t>
          </a:r>
          <a:r>
            <a:rPr lang="en-US" dirty="0" err="1" smtClean="0"/>
            <a:t>kelompok</a:t>
          </a:r>
          <a:r>
            <a:rPr lang="en-US" dirty="0" smtClean="0"/>
            <a:t> </a:t>
          </a:r>
          <a:r>
            <a:rPr lang="en-US" dirty="0" err="1" smtClean="0"/>
            <a:t>pada</a:t>
          </a:r>
          <a:r>
            <a:rPr lang="en-US" dirty="0" smtClean="0"/>
            <a:t> </a:t>
          </a:r>
          <a:r>
            <a:rPr lang="en-US" dirty="0" err="1" smtClean="0"/>
            <a:t>sebuah</a:t>
          </a:r>
          <a:r>
            <a:rPr lang="en-US" dirty="0" smtClean="0"/>
            <a:t> </a:t>
          </a:r>
          <a:r>
            <a:rPr lang="en-US" dirty="0" err="1" smtClean="0"/>
            <a:t>lokasi</a:t>
          </a:r>
          <a:r>
            <a:rPr lang="en-US" dirty="0" smtClean="0"/>
            <a:t> </a:t>
          </a:r>
          <a:r>
            <a:rPr lang="en-US" dirty="0" err="1" smtClean="0"/>
            <a:t>untuk</a:t>
          </a:r>
          <a:r>
            <a:rPr lang="en-US" dirty="0" smtClean="0"/>
            <a:t> acara yang </a:t>
          </a:r>
          <a:r>
            <a:rPr lang="en-US" dirty="0" err="1" smtClean="0"/>
            <a:t>telah</a:t>
          </a:r>
          <a:r>
            <a:rPr lang="en-US" dirty="0" smtClean="0"/>
            <a:t> </a:t>
          </a:r>
          <a:r>
            <a:rPr lang="en-US" dirty="0" err="1" smtClean="0"/>
            <a:t>dijadwalkan</a:t>
          </a:r>
          <a:r>
            <a:rPr lang="en-US" dirty="0" smtClean="0"/>
            <a:t> </a:t>
          </a:r>
          <a:r>
            <a:rPr lang="en-US" dirty="0" err="1" smtClean="0"/>
            <a:t>sebelumnya</a:t>
          </a:r>
          <a:r>
            <a:rPr lang="en-US" dirty="0" smtClean="0"/>
            <a:t> </a:t>
          </a:r>
          <a:r>
            <a:rPr lang="en-US" dirty="0" err="1" smtClean="0"/>
            <a:t>dan</a:t>
          </a:r>
          <a:r>
            <a:rPr lang="en-US" dirty="0" smtClean="0"/>
            <a:t> </a:t>
          </a:r>
          <a:r>
            <a:rPr lang="en-US" dirty="0" err="1" smtClean="0"/>
            <a:t>dapat</a:t>
          </a:r>
          <a:r>
            <a:rPr lang="en-US" dirty="0" smtClean="0"/>
            <a:t> </a:t>
          </a:r>
          <a:r>
            <a:rPr lang="en-US" dirty="0" err="1" smtClean="0"/>
            <a:t>digunakan</a:t>
          </a:r>
          <a:r>
            <a:rPr lang="en-US" dirty="0" smtClean="0"/>
            <a:t> </a:t>
          </a:r>
          <a:r>
            <a:rPr lang="en-US" dirty="0" err="1" smtClean="0"/>
            <a:t>untuk</a:t>
          </a:r>
          <a:r>
            <a:rPr lang="en-US" dirty="0" smtClean="0"/>
            <a:t> </a:t>
          </a:r>
          <a:r>
            <a:rPr lang="en-US" dirty="0" err="1" smtClean="0"/>
            <a:t>mengukur</a:t>
          </a:r>
          <a:r>
            <a:rPr lang="en-US" dirty="0" smtClean="0"/>
            <a:t> </a:t>
          </a:r>
          <a:r>
            <a:rPr lang="en-US" dirty="0" err="1" smtClean="0"/>
            <a:t>efektivitas</a:t>
          </a:r>
          <a:r>
            <a:rPr lang="en-US" dirty="0" smtClean="0"/>
            <a:t> </a:t>
          </a:r>
          <a:r>
            <a:rPr lang="en-US" dirty="0" err="1" smtClean="0"/>
            <a:t>usaha</a:t>
          </a:r>
          <a:r>
            <a:rPr lang="en-US" dirty="0" smtClean="0"/>
            <a:t> </a:t>
          </a:r>
          <a:r>
            <a:rPr lang="en-US" dirty="0" err="1" smtClean="0"/>
            <a:t>seseorang</a:t>
          </a:r>
          <a:r>
            <a:rPr lang="en-US" dirty="0" smtClean="0"/>
            <a:t>. </a:t>
          </a:r>
          <a:endParaRPr lang="en-US" dirty="0"/>
        </a:p>
      </dgm:t>
    </dgm:pt>
    <dgm:pt modelId="{7A8E7A00-B199-4F30-A157-F09632707121}" type="parTrans" cxnId="{4682C0A7-1C5E-4615-8694-054126641974}">
      <dgm:prSet/>
      <dgm:spPr/>
      <dgm:t>
        <a:bodyPr/>
        <a:lstStyle/>
        <a:p>
          <a:endParaRPr lang="en-US"/>
        </a:p>
      </dgm:t>
    </dgm:pt>
    <dgm:pt modelId="{457ED753-E383-4CA8-B647-C9A9D144CA89}" type="sibTrans" cxnId="{4682C0A7-1C5E-4615-8694-054126641974}">
      <dgm:prSet/>
      <dgm:spPr/>
      <dgm:t>
        <a:bodyPr/>
        <a:lstStyle/>
        <a:p>
          <a:endParaRPr lang="en-US"/>
        </a:p>
      </dgm:t>
    </dgm:pt>
    <dgm:pt modelId="{8B2B086B-98A4-4BC7-9335-5E98C62A5D1C}">
      <dgm:prSet phldrT="[Text]"/>
      <dgm:spPr/>
      <dgm:t>
        <a:bodyPr/>
        <a:lstStyle/>
        <a:p>
          <a:r>
            <a:rPr lang="en-US" dirty="0" smtClean="0">
              <a:solidFill>
                <a:schemeClr val="tx1">
                  <a:lumMod val="75000"/>
                  <a:lumOff val="25000"/>
                </a:schemeClr>
              </a:solidFill>
            </a:rPr>
            <a:t>Face Recognition</a:t>
          </a:r>
          <a:endParaRPr lang="en-US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0BA07A05-44C0-4549-81E1-8CF7498D00D5}" type="sibTrans" cxnId="{64A44123-7C3A-4A29-876F-85321B7E53A5}">
      <dgm:prSet/>
      <dgm:spPr/>
      <dgm:t>
        <a:bodyPr/>
        <a:lstStyle/>
        <a:p>
          <a:endParaRPr lang="en-US"/>
        </a:p>
      </dgm:t>
    </dgm:pt>
    <dgm:pt modelId="{C61524BE-8D18-43B9-9A33-28065C6E5D4E}" type="parTrans" cxnId="{64A44123-7C3A-4A29-876F-85321B7E53A5}">
      <dgm:prSet/>
      <dgm:spPr/>
      <dgm:t>
        <a:bodyPr/>
        <a:lstStyle/>
        <a:p>
          <a:endParaRPr lang="en-US"/>
        </a:p>
      </dgm:t>
    </dgm:pt>
    <dgm:pt modelId="{019DACE7-A06B-42DF-B05E-314FBEB182E9}">
      <dgm:prSet/>
      <dgm:spPr/>
      <dgm:t>
        <a:bodyPr/>
        <a:lstStyle/>
        <a:p>
          <a:r>
            <a:rPr lang="en-US" dirty="0" err="1" smtClean="0"/>
            <a:t>Sebuah</a:t>
          </a:r>
          <a:r>
            <a:rPr lang="en-US" dirty="0" smtClean="0"/>
            <a:t> </a:t>
          </a:r>
          <a:r>
            <a:rPr lang="en-US" dirty="0" err="1" smtClean="0"/>
            <a:t>teknologi</a:t>
          </a:r>
          <a:r>
            <a:rPr lang="en-US" dirty="0" smtClean="0"/>
            <a:t> </a:t>
          </a:r>
          <a:r>
            <a:rPr lang="en-US" dirty="0" err="1" smtClean="0"/>
            <a:t>kamera</a:t>
          </a:r>
          <a:r>
            <a:rPr lang="en-US" dirty="0" smtClean="0"/>
            <a:t> yang </a:t>
          </a:r>
          <a:r>
            <a:rPr lang="en-US" dirty="0" err="1" smtClean="0"/>
            <a:t>memanfaatkan</a:t>
          </a:r>
          <a:r>
            <a:rPr lang="en-US" dirty="0" smtClean="0"/>
            <a:t> </a:t>
          </a:r>
          <a:r>
            <a:rPr lang="en-US" dirty="0" err="1" smtClean="0"/>
            <a:t>kecerdasan</a:t>
          </a:r>
          <a:r>
            <a:rPr lang="en-US" dirty="0" smtClean="0"/>
            <a:t> AI </a:t>
          </a:r>
          <a:r>
            <a:rPr lang="en-US" dirty="0" err="1" smtClean="0"/>
            <a:t>untuk</a:t>
          </a:r>
          <a:r>
            <a:rPr lang="en-US" dirty="0" smtClean="0"/>
            <a:t> </a:t>
          </a:r>
          <a:r>
            <a:rPr lang="en-US" dirty="0" err="1" smtClean="0"/>
            <a:t>mengenali</a:t>
          </a:r>
          <a:r>
            <a:rPr lang="en-US" dirty="0" smtClean="0"/>
            <a:t> </a:t>
          </a:r>
          <a:r>
            <a:rPr lang="en-US" dirty="0" err="1" smtClean="0"/>
            <a:t>wajah</a:t>
          </a:r>
          <a:r>
            <a:rPr lang="en-US" dirty="0" smtClean="0"/>
            <a:t> orang </a:t>
          </a:r>
          <a:r>
            <a:rPr lang="en-US" dirty="0" err="1" smtClean="0"/>
            <a:t>dari</a:t>
          </a:r>
          <a:r>
            <a:rPr lang="en-US" dirty="0" smtClean="0"/>
            <a:t> data di </a:t>
          </a:r>
          <a:r>
            <a:rPr lang="en-US" dirty="0" err="1" smtClean="0"/>
            <a:t>dalam</a:t>
          </a:r>
          <a:r>
            <a:rPr lang="en-US" dirty="0" smtClean="0"/>
            <a:t> server.</a:t>
          </a:r>
          <a:endParaRPr lang="en-US" dirty="0"/>
        </a:p>
      </dgm:t>
    </dgm:pt>
    <dgm:pt modelId="{0A4968C1-BE12-4A97-8FBA-A1CF33209443}" type="parTrans" cxnId="{D8FC8F84-8AB2-469A-800D-26562BD67485}">
      <dgm:prSet/>
      <dgm:spPr/>
      <dgm:t>
        <a:bodyPr/>
        <a:lstStyle/>
        <a:p>
          <a:endParaRPr lang="en-US"/>
        </a:p>
      </dgm:t>
    </dgm:pt>
    <dgm:pt modelId="{90C8D90F-813B-4C68-9997-D9FA1FB6E0BD}" type="sibTrans" cxnId="{D8FC8F84-8AB2-469A-800D-26562BD67485}">
      <dgm:prSet/>
      <dgm:spPr/>
      <dgm:t>
        <a:bodyPr/>
        <a:lstStyle/>
        <a:p>
          <a:endParaRPr lang="en-US"/>
        </a:p>
      </dgm:t>
    </dgm:pt>
    <dgm:pt modelId="{D167768A-9374-44C5-AB0A-58E056D4124F}" type="pres">
      <dgm:prSet presAssocID="{7ACAAC5B-BF29-4C1C-888F-31ED4347C84B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E47244E-F89E-4150-BE8E-E2CCDE3957CE}" type="pres">
      <dgm:prSet presAssocID="{0B9720BB-9855-4A21-A732-FEE941746C3A}" presName="linNode" presStyleCnt="0"/>
      <dgm:spPr/>
    </dgm:pt>
    <dgm:pt modelId="{9EDE7101-9943-4152-B69A-01593EE92C2D}" type="pres">
      <dgm:prSet presAssocID="{0B9720BB-9855-4A21-A732-FEE941746C3A}" presName="parentShp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731E47D-950F-48D0-9A0A-DD7138000B7D}" type="pres">
      <dgm:prSet presAssocID="{0B9720BB-9855-4A21-A732-FEE941746C3A}" presName="childShp" presStyleLbl="bgAccFollowNode1" presStyleIdx="0" presStyleCnt="2" custLinFactNeighborY="-4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709AB-FF87-4F61-93B1-D26FE1B26361}" type="pres">
      <dgm:prSet presAssocID="{42CDF16C-1482-4C46-97B3-B1B9EF28881A}" presName="spacing" presStyleCnt="0"/>
      <dgm:spPr/>
    </dgm:pt>
    <dgm:pt modelId="{D21085D1-7B70-4205-9F29-BAD9F74AEA80}" type="pres">
      <dgm:prSet presAssocID="{8B2B086B-98A4-4BC7-9335-5E98C62A5D1C}" presName="linNode" presStyleCnt="0"/>
      <dgm:spPr/>
    </dgm:pt>
    <dgm:pt modelId="{89A48F99-17E6-4A71-9508-16E61CFD4047}" type="pres">
      <dgm:prSet presAssocID="{8B2B086B-98A4-4BC7-9335-5E98C62A5D1C}" presName="parentShp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38FC29-A739-47BE-8333-8DC14927F887}" type="pres">
      <dgm:prSet presAssocID="{8B2B086B-98A4-4BC7-9335-5E98C62A5D1C}" presName="childShp" presStyleLbl="bgAccFollowNode1" presStyleIdx="1" presStyleCnt="2" custLinFactNeighborX="746" custLinFactNeighborY="183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682C0A7-1C5E-4615-8694-054126641974}" srcId="{0B9720BB-9855-4A21-A732-FEE941746C3A}" destId="{602DDFCF-2EA7-4A7F-8B70-D1D94F7BB4A7}" srcOrd="0" destOrd="0" parTransId="{7A8E7A00-B199-4F30-A157-F09632707121}" sibTransId="{457ED753-E383-4CA8-B647-C9A9D144CA89}"/>
    <dgm:cxn modelId="{D8FC8F84-8AB2-469A-800D-26562BD67485}" srcId="{8B2B086B-98A4-4BC7-9335-5E98C62A5D1C}" destId="{019DACE7-A06B-42DF-B05E-314FBEB182E9}" srcOrd="0" destOrd="0" parTransId="{0A4968C1-BE12-4A97-8FBA-A1CF33209443}" sibTransId="{90C8D90F-813B-4C68-9997-D9FA1FB6E0BD}"/>
    <dgm:cxn modelId="{E1110A01-FCAA-42B6-94D4-9729B74B2E1F}" type="presOf" srcId="{019DACE7-A06B-42DF-B05E-314FBEB182E9}" destId="{FA38FC29-A739-47BE-8333-8DC14927F887}" srcOrd="0" destOrd="0" presId="urn:microsoft.com/office/officeart/2005/8/layout/vList6"/>
    <dgm:cxn modelId="{91BC17D0-A46C-4058-A185-E82C60B4915E}" type="presOf" srcId="{0B9720BB-9855-4A21-A732-FEE941746C3A}" destId="{9EDE7101-9943-4152-B69A-01593EE92C2D}" srcOrd="0" destOrd="0" presId="urn:microsoft.com/office/officeart/2005/8/layout/vList6"/>
    <dgm:cxn modelId="{019FB3D7-5D2E-46C9-9006-309BD79F2C5D}" type="presOf" srcId="{602DDFCF-2EA7-4A7F-8B70-D1D94F7BB4A7}" destId="{0731E47D-950F-48D0-9A0A-DD7138000B7D}" srcOrd="0" destOrd="0" presId="urn:microsoft.com/office/officeart/2005/8/layout/vList6"/>
    <dgm:cxn modelId="{C9BF9516-5748-4A15-86AB-AFA20D5A50B9}" type="presOf" srcId="{8B2B086B-98A4-4BC7-9335-5E98C62A5D1C}" destId="{89A48F99-17E6-4A71-9508-16E61CFD4047}" srcOrd="0" destOrd="0" presId="urn:microsoft.com/office/officeart/2005/8/layout/vList6"/>
    <dgm:cxn modelId="{64A44123-7C3A-4A29-876F-85321B7E53A5}" srcId="{7ACAAC5B-BF29-4C1C-888F-31ED4347C84B}" destId="{8B2B086B-98A4-4BC7-9335-5E98C62A5D1C}" srcOrd="1" destOrd="0" parTransId="{C61524BE-8D18-43B9-9A33-28065C6E5D4E}" sibTransId="{0BA07A05-44C0-4549-81E1-8CF7498D00D5}"/>
    <dgm:cxn modelId="{71A7988C-51A3-41F7-A817-CF11553F7FCF}" type="presOf" srcId="{7ACAAC5B-BF29-4C1C-888F-31ED4347C84B}" destId="{D167768A-9374-44C5-AB0A-58E056D4124F}" srcOrd="0" destOrd="0" presId="urn:microsoft.com/office/officeart/2005/8/layout/vList6"/>
    <dgm:cxn modelId="{59AA56C0-C603-423F-B94E-5540DAFED086}" srcId="{7ACAAC5B-BF29-4C1C-888F-31ED4347C84B}" destId="{0B9720BB-9855-4A21-A732-FEE941746C3A}" srcOrd="0" destOrd="0" parTransId="{198DF279-BB2C-493C-8EA4-EAC70AABE3E8}" sibTransId="{42CDF16C-1482-4C46-97B3-B1B9EF28881A}"/>
    <dgm:cxn modelId="{41EFF81A-7881-4A24-A371-CF5549B82DA7}" type="presParOf" srcId="{D167768A-9374-44C5-AB0A-58E056D4124F}" destId="{BE47244E-F89E-4150-BE8E-E2CCDE3957CE}" srcOrd="0" destOrd="0" presId="urn:microsoft.com/office/officeart/2005/8/layout/vList6"/>
    <dgm:cxn modelId="{88F804BB-EE39-4DDB-9B47-B247AA193971}" type="presParOf" srcId="{BE47244E-F89E-4150-BE8E-E2CCDE3957CE}" destId="{9EDE7101-9943-4152-B69A-01593EE92C2D}" srcOrd="0" destOrd="0" presId="urn:microsoft.com/office/officeart/2005/8/layout/vList6"/>
    <dgm:cxn modelId="{A2B96976-4F78-4756-AD12-62B240A50D7C}" type="presParOf" srcId="{BE47244E-F89E-4150-BE8E-E2CCDE3957CE}" destId="{0731E47D-950F-48D0-9A0A-DD7138000B7D}" srcOrd="1" destOrd="0" presId="urn:microsoft.com/office/officeart/2005/8/layout/vList6"/>
    <dgm:cxn modelId="{61C1DF11-773F-4410-B9B7-75686C0C0EFA}" type="presParOf" srcId="{D167768A-9374-44C5-AB0A-58E056D4124F}" destId="{207709AB-FF87-4F61-93B1-D26FE1B26361}" srcOrd="1" destOrd="0" presId="urn:microsoft.com/office/officeart/2005/8/layout/vList6"/>
    <dgm:cxn modelId="{F296F9DA-4C15-4B8E-9D94-ED44FBF14EBB}" type="presParOf" srcId="{D167768A-9374-44C5-AB0A-58E056D4124F}" destId="{D21085D1-7B70-4205-9F29-BAD9F74AEA80}" srcOrd="2" destOrd="0" presId="urn:microsoft.com/office/officeart/2005/8/layout/vList6"/>
    <dgm:cxn modelId="{1885126B-A84E-4335-B9A6-9B49BA2B8624}" type="presParOf" srcId="{D21085D1-7B70-4205-9F29-BAD9F74AEA80}" destId="{89A48F99-17E6-4A71-9508-16E61CFD4047}" srcOrd="0" destOrd="0" presId="urn:microsoft.com/office/officeart/2005/8/layout/vList6"/>
    <dgm:cxn modelId="{F9E70FBE-4B9E-487F-8C58-A1904A6E2467}" type="presParOf" srcId="{D21085D1-7B70-4205-9F29-BAD9F74AEA80}" destId="{FA38FC29-A739-47BE-8333-8DC14927F887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CAAC5B-BF29-4C1C-888F-31ED4347C84B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B9720BB-9855-4A21-A732-FEE941746C3A}">
      <dgm:prSet phldrT="[Text]" custT="1"/>
      <dgm:spPr/>
      <dgm:t>
        <a:bodyPr/>
        <a:lstStyle/>
        <a:p>
          <a:r>
            <a:rPr lang="en-US" sz="2800" dirty="0" err="1" smtClean="0"/>
            <a:t>Tujuan</a:t>
          </a:r>
          <a:r>
            <a:rPr lang="en-US" sz="2800" dirty="0" smtClean="0"/>
            <a:t> Program </a:t>
          </a:r>
        </a:p>
        <a:p>
          <a:r>
            <a:rPr lang="en-US" sz="1800" dirty="0" err="1" smtClean="0"/>
            <a:t>Mampu</a:t>
          </a:r>
          <a:r>
            <a:rPr lang="en-US" sz="1800" dirty="0" smtClean="0"/>
            <a:t> </a:t>
          </a:r>
          <a:r>
            <a:rPr lang="en-US" sz="1800" dirty="0" err="1" smtClean="0"/>
            <a:t>melengkapi</a:t>
          </a:r>
          <a:r>
            <a:rPr lang="en-US" sz="1800" dirty="0" smtClean="0"/>
            <a:t> </a:t>
          </a:r>
          <a:r>
            <a:rPr lang="en-US" sz="1800" dirty="0" err="1" smtClean="0"/>
            <a:t>keamanan</a:t>
          </a:r>
          <a:r>
            <a:rPr lang="en-US" sz="1800" dirty="0" smtClean="0"/>
            <a:t> </a:t>
          </a:r>
          <a:r>
            <a:rPr lang="en-US" sz="1800" dirty="0" err="1" smtClean="0"/>
            <a:t>dan</a:t>
          </a:r>
          <a:r>
            <a:rPr lang="en-US" sz="1800" dirty="0" smtClean="0"/>
            <a:t> </a:t>
          </a:r>
          <a:r>
            <a:rPr lang="en-US" sz="1800" dirty="0" err="1" smtClean="0"/>
            <a:t>kenyamanan</a:t>
          </a:r>
          <a:r>
            <a:rPr lang="en-US" sz="1800" dirty="0" smtClean="0"/>
            <a:t> </a:t>
          </a:r>
          <a:r>
            <a:rPr lang="en-US" sz="1800" dirty="0" err="1" smtClean="0"/>
            <a:t>sistem</a:t>
          </a:r>
          <a:r>
            <a:rPr lang="en-US" sz="1800" dirty="0" smtClean="0"/>
            <a:t> </a:t>
          </a:r>
          <a:r>
            <a:rPr lang="en-US" sz="1800" dirty="0" err="1" smtClean="0"/>
            <a:t>absensi</a:t>
          </a:r>
          <a:r>
            <a:rPr lang="en-US" sz="1800" dirty="0" smtClean="0"/>
            <a:t> yang </a:t>
          </a:r>
          <a:r>
            <a:rPr lang="en-US" sz="1800" dirty="0" err="1" smtClean="0"/>
            <a:t>lebih</a:t>
          </a:r>
          <a:r>
            <a:rPr lang="en-US" sz="1800" dirty="0" smtClean="0"/>
            <a:t> </a:t>
          </a:r>
          <a:r>
            <a:rPr lang="en-US" sz="1800" dirty="0" err="1" smtClean="0"/>
            <a:t>akurat</a:t>
          </a:r>
          <a:r>
            <a:rPr lang="en-US" sz="1800" dirty="0" smtClean="0"/>
            <a:t>, </a:t>
          </a:r>
          <a:r>
            <a:rPr lang="en-US" sz="1800" dirty="0" err="1" smtClean="0"/>
            <a:t>mudah</a:t>
          </a:r>
          <a:r>
            <a:rPr lang="en-US" sz="1800" dirty="0" smtClean="0"/>
            <a:t> </a:t>
          </a:r>
          <a:r>
            <a:rPr lang="en-US" sz="1800" dirty="0" err="1" smtClean="0"/>
            <a:t>dan</a:t>
          </a:r>
          <a:r>
            <a:rPr lang="en-US" sz="1800" dirty="0" smtClean="0"/>
            <a:t> </a:t>
          </a:r>
          <a:r>
            <a:rPr lang="en-US" sz="1800" dirty="0" err="1" smtClean="0"/>
            <a:t>steril</a:t>
          </a:r>
          <a:r>
            <a:rPr lang="en-US" sz="1800" dirty="0" smtClean="0"/>
            <a:t> (</a:t>
          </a:r>
          <a:r>
            <a:rPr lang="en-US" sz="1800" dirty="0" err="1" smtClean="0"/>
            <a:t>higienis</a:t>
          </a:r>
          <a:r>
            <a:rPr lang="en-US" sz="1800" dirty="0" smtClean="0"/>
            <a:t>), </a:t>
          </a:r>
          <a:r>
            <a:rPr lang="en-US" sz="1800" dirty="0" err="1" smtClean="0"/>
            <a:t>rentan</a:t>
          </a:r>
          <a:r>
            <a:rPr lang="en-US" sz="1800" dirty="0" smtClean="0"/>
            <a:t> </a:t>
          </a:r>
          <a:r>
            <a:rPr lang="en-US" sz="1800" dirty="0" err="1" smtClean="0"/>
            <a:t>hilang</a:t>
          </a:r>
          <a:r>
            <a:rPr lang="en-US" sz="1800" dirty="0" smtClean="0"/>
            <a:t> </a:t>
          </a:r>
          <a:r>
            <a:rPr lang="en-US" sz="1800" dirty="0" err="1" smtClean="0"/>
            <a:t>dibanding</a:t>
          </a:r>
          <a:r>
            <a:rPr lang="en-US" sz="1800" dirty="0" smtClean="0"/>
            <a:t> </a:t>
          </a:r>
          <a:r>
            <a:rPr lang="en-US" sz="1800" dirty="0" err="1" smtClean="0"/>
            <a:t>absensi</a:t>
          </a:r>
          <a:r>
            <a:rPr lang="en-US" sz="1800" dirty="0" smtClean="0"/>
            <a:t> </a:t>
          </a:r>
          <a:r>
            <a:rPr lang="en-US" sz="1800" dirty="0" err="1" smtClean="0"/>
            <a:t>dengan</a:t>
          </a:r>
          <a:r>
            <a:rPr lang="en-US" sz="1800" dirty="0" smtClean="0"/>
            <a:t> </a:t>
          </a:r>
          <a:r>
            <a:rPr lang="en-US" sz="1800" dirty="0" err="1" smtClean="0"/>
            <a:t>sistem</a:t>
          </a:r>
          <a:r>
            <a:rPr lang="en-US" sz="1800" dirty="0" smtClean="0"/>
            <a:t> normal.</a:t>
          </a:r>
          <a:endParaRPr lang="en-US" sz="1800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198DF279-BB2C-493C-8EA4-EAC70AABE3E8}" type="parTrans" cxnId="{59AA56C0-C603-423F-B94E-5540DAFED086}">
      <dgm:prSet/>
      <dgm:spPr/>
      <dgm:t>
        <a:bodyPr/>
        <a:lstStyle/>
        <a:p>
          <a:endParaRPr lang="en-US"/>
        </a:p>
      </dgm:t>
    </dgm:pt>
    <dgm:pt modelId="{42CDF16C-1482-4C46-97B3-B1B9EF28881A}" type="sibTrans" cxnId="{59AA56C0-C603-423F-B94E-5540DAFED086}">
      <dgm:prSet/>
      <dgm:spPr/>
      <dgm:t>
        <a:bodyPr/>
        <a:lstStyle/>
        <a:p>
          <a:endParaRPr lang="en-US"/>
        </a:p>
      </dgm:t>
    </dgm:pt>
    <dgm:pt modelId="{8B2B086B-98A4-4BC7-9335-5E98C62A5D1C}">
      <dgm:prSet phldrT="[Text]" custT="1"/>
      <dgm:spPr/>
      <dgm:t>
        <a:bodyPr/>
        <a:lstStyle/>
        <a:p>
          <a:r>
            <a:rPr lang="en-US" sz="2800" dirty="0" err="1" smtClean="0"/>
            <a:t>Kegunaan</a:t>
          </a:r>
          <a:r>
            <a:rPr lang="en-US" sz="2800" dirty="0" smtClean="0"/>
            <a:t> Program</a:t>
          </a:r>
        </a:p>
        <a:p>
          <a:r>
            <a:rPr lang="en-US" sz="1800" dirty="0" smtClean="0"/>
            <a:t>face recognition </a:t>
          </a:r>
          <a:r>
            <a:rPr lang="en-US" sz="1800" dirty="0" err="1" smtClean="0"/>
            <a:t>sangat</a:t>
          </a:r>
          <a:r>
            <a:rPr lang="en-US" sz="1800" dirty="0" smtClean="0"/>
            <a:t> </a:t>
          </a:r>
          <a:r>
            <a:rPr lang="en-US" sz="1800" dirty="0" err="1" smtClean="0"/>
            <a:t>mudah</a:t>
          </a:r>
          <a:r>
            <a:rPr lang="en-US" sz="1800" dirty="0" smtClean="0"/>
            <a:t> di </a:t>
          </a:r>
          <a:r>
            <a:rPr lang="en-US" sz="1800" dirty="0" err="1" smtClean="0"/>
            <a:t>gunakan</a:t>
          </a:r>
          <a:r>
            <a:rPr lang="en-US" sz="1800" dirty="0" smtClean="0"/>
            <a:t> </a:t>
          </a:r>
          <a:r>
            <a:rPr lang="en-US" sz="1800" dirty="0" err="1" smtClean="0"/>
            <a:t>dan</a:t>
          </a:r>
          <a:r>
            <a:rPr lang="en-US" sz="1800" dirty="0" smtClean="0"/>
            <a:t> </a:t>
          </a:r>
          <a:r>
            <a:rPr lang="en-US" sz="1800" dirty="0" err="1" smtClean="0"/>
            <a:t>sangat</a:t>
          </a:r>
          <a:r>
            <a:rPr lang="en-US" sz="1800" dirty="0" smtClean="0"/>
            <a:t> </a:t>
          </a:r>
          <a:r>
            <a:rPr lang="en-US" sz="1800" dirty="0" err="1" smtClean="0"/>
            <a:t>membantu</a:t>
          </a:r>
          <a:r>
            <a:rPr lang="en-US" sz="1800" dirty="0" smtClean="0"/>
            <a:t> </a:t>
          </a:r>
          <a:r>
            <a:rPr lang="en-US" sz="1800" dirty="0" err="1" smtClean="0"/>
            <a:t>untuk</a:t>
          </a:r>
          <a:r>
            <a:rPr lang="en-US" sz="1800" dirty="0" smtClean="0"/>
            <a:t> </a:t>
          </a:r>
          <a:r>
            <a:rPr lang="en-US" sz="1800" dirty="0" err="1" smtClean="0"/>
            <a:t>kepentingan</a:t>
          </a:r>
          <a:r>
            <a:rPr lang="en-US" sz="1800" dirty="0" smtClean="0"/>
            <a:t> </a:t>
          </a:r>
          <a:r>
            <a:rPr lang="en-US" sz="1800" dirty="0" err="1" smtClean="0"/>
            <a:t>keamanan</a:t>
          </a:r>
          <a:r>
            <a:rPr lang="en-US" sz="1800" dirty="0" smtClean="0"/>
            <a:t> juga. </a:t>
          </a:r>
          <a:r>
            <a:rPr lang="en-US" sz="1800" dirty="0" err="1" smtClean="0"/>
            <a:t>Bisa</a:t>
          </a:r>
          <a:r>
            <a:rPr lang="en-US" sz="1800" dirty="0" smtClean="0"/>
            <a:t> </a:t>
          </a:r>
          <a:r>
            <a:rPr lang="en-US" sz="1800" dirty="0" err="1" smtClean="0"/>
            <a:t>digunakan</a:t>
          </a:r>
          <a:r>
            <a:rPr lang="en-US" sz="1800" dirty="0" smtClean="0"/>
            <a:t> </a:t>
          </a:r>
          <a:r>
            <a:rPr lang="en-US" sz="1800" dirty="0" err="1" smtClean="0"/>
            <a:t>untuk</a:t>
          </a:r>
          <a:r>
            <a:rPr lang="en-US" sz="1800" dirty="0" smtClean="0"/>
            <a:t> </a:t>
          </a:r>
          <a:r>
            <a:rPr lang="en-US" sz="1800" dirty="0" err="1" smtClean="0"/>
            <a:t>absensi</a:t>
          </a:r>
          <a:r>
            <a:rPr lang="en-US" sz="1800" dirty="0" smtClean="0"/>
            <a:t> </a:t>
          </a:r>
          <a:r>
            <a:rPr lang="en-US" sz="1800" dirty="0" err="1" smtClean="0"/>
            <a:t>karyawan</a:t>
          </a:r>
          <a:r>
            <a:rPr lang="en-US" sz="1800" dirty="0" smtClean="0"/>
            <a:t> </a:t>
          </a:r>
          <a:r>
            <a:rPr lang="en-US" sz="1800" dirty="0" err="1" smtClean="0"/>
            <a:t>skala</a:t>
          </a:r>
          <a:r>
            <a:rPr lang="en-US" sz="1800" dirty="0" smtClean="0"/>
            <a:t> </a:t>
          </a:r>
          <a:r>
            <a:rPr lang="en-US" sz="1800" dirty="0" err="1" smtClean="0"/>
            <a:t>besar</a:t>
          </a:r>
          <a:r>
            <a:rPr lang="en-US" sz="1800" dirty="0" smtClean="0"/>
            <a:t> </a:t>
          </a:r>
          <a:r>
            <a:rPr lang="en-US" sz="1800" dirty="0" err="1" smtClean="0"/>
            <a:t>maupun</a:t>
          </a:r>
          <a:r>
            <a:rPr lang="en-US" sz="1800" dirty="0" smtClean="0"/>
            <a:t> </a:t>
          </a:r>
          <a:r>
            <a:rPr lang="en-US" sz="1800" dirty="0" err="1" smtClean="0"/>
            <a:t>kecil</a:t>
          </a:r>
          <a:r>
            <a:rPr lang="en-US" sz="1800" dirty="0" smtClean="0"/>
            <a:t>.</a:t>
          </a:r>
          <a:endParaRPr lang="en-US" sz="1800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C61524BE-8D18-43B9-9A33-28065C6E5D4E}" type="parTrans" cxnId="{64A44123-7C3A-4A29-876F-85321B7E53A5}">
      <dgm:prSet/>
      <dgm:spPr/>
      <dgm:t>
        <a:bodyPr/>
        <a:lstStyle/>
        <a:p>
          <a:endParaRPr lang="en-US"/>
        </a:p>
      </dgm:t>
    </dgm:pt>
    <dgm:pt modelId="{0BA07A05-44C0-4549-81E1-8CF7498D00D5}" type="sibTrans" cxnId="{64A44123-7C3A-4A29-876F-85321B7E53A5}">
      <dgm:prSet/>
      <dgm:spPr/>
      <dgm:t>
        <a:bodyPr/>
        <a:lstStyle/>
        <a:p>
          <a:endParaRPr lang="en-US"/>
        </a:p>
      </dgm:t>
    </dgm:pt>
    <dgm:pt modelId="{9C9018FE-B007-49EC-B8BE-E67AB26BD270}">
      <dgm:prSet phldrT="[Text]" custT="1"/>
      <dgm:spPr/>
      <dgm:t>
        <a:bodyPr/>
        <a:lstStyle/>
        <a:p>
          <a:r>
            <a:rPr lang="en-US" sz="2800" dirty="0" err="1" smtClean="0"/>
            <a:t>Faktor</a:t>
          </a:r>
          <a:r>
            <a:rPr lang="en-US" sz="2800" dirty="0" smtClean="0"/>
            <a:t> </a:t>
          </a:r>
          <a:r>
            <a:rPr lang="en-US" sz="2800" dirty="0" err="1" smtClean="0"/>
            <a:t>Keberhasilan</a:t>
          </a:r>
          <a:endParaRPr lang="en-US" sz="2800" dirty="0" smtClean="0"/>
        </a:p>
        <a:p>
          <a:r>
            <a:rPr lang="en-US" sz="1800" dirty="0" err="1" smtClean="0"/>
            <a:t>faktor</a:t>
          </a:r>
          <a:r>
            <a:rPr lang="en-US" sz="1800" dirty="0" smtClean="0"/>
            <a:t> </a:t>
          </a:r>
          <a:r>
            <a:rPr lang="en-US" sz="1800" dirty="0" err="1" smtClean="0"/>
            <a:t>penting</a:t>
          </a:r>
          <a:r>
            <a:rPr lang="en-US" sz="1800" dirty="0" smtClean="0"/>
            <a:t> yang </a:t>
          </a:r>
          <a:r>
            <a:rPr lang="en-US" sz="1800" dirty="0" err="1" smtClean="0"/>
            <a:t>mempengaruhi</a:t>
          </a:r>
          <a:r>
            <a:rPr lang="en-US" sz="1800" dirty="0" smtClean="0"/>
            <a:t> </a:t>
          </a:r>
          <a:r>
            <a:rPr lang="en-US" sz="1800" dirty="0" err="1" smtClean="0"/>
            <a:t>tingkat</a:t>
          </a:r>
          <a:r>
            <a:rPr lang="en-US" sz="1800" dirty="0" smtClean="0"/>
            <a:t> </a:t>
          </a:r>
          <a:r>
            <a:rPr lang="en-US" sz="1800" dirty="0" err="1" smtClean="0"/>
            <a:t>keberhasilan</a:t>
          </a:r>
          <a:r>
            <a:rPr lang="en-US" sz="1800" dirty="0" smtClean="0"/>
            <a:t> </a:t>
          </a:r>
          <a:r>
            <a:rPr lang="en-US" sz="1800" dirty="0" err="1" smtClean="0"/>
            <a:t>identifikasi</a:t>
          </a:r>
          <a:r>
            <a:rPr lang="en-US" sz="1800" dirty="0" smtClean="0"/>
            <a:t> </a:t>
          </a:r>
          <a:r>
            <a:rPr lang="en-US" sz="1800" dirty="0" err="1" smtClean="0"/>
            <a:t>yaitu</a:t>
          </a:r>
          <a:r>
            <a:rPr lang="en-US" sz="1800" dirty="0" smtClean="0"/>
            <a:t> </a:t>
          </a:r>
          <a:r>
            <a:rPr lang="en-US" sz="1800" dirty="0" err="1" smtClean="0"/>
            <a:t>posisi</a:t>
          </a:r>
          <a:r>
            <a:rPr lang="en-US" sz="1800" dirty="0" smtClean="0"/>
            <a:t> </a:t>
          </a:r>
          <a:r>
            <a:rPr lang="en-US" sz="1800" dirty="0" err="1" smtClean="0"/>
            <a:t>wajah</a:t>
          </a:r>
          <a:r>
            <a:rPr lang="en-US" sz="1800" dirty="0" smtClean="0"/>
            <a:t> </a:t>
          </a:r>
          <a:r>
            <a:rPr lang="en-US" sz="1800" dirty="0" err="1" smtClean="0"/>
            <a:t>dan</a:t>
          </a:r>
          <a:r>
            <a:rPr lang="en-US" sz="1800" dirty="0" smtClean="0"/>
            <a:t> </a:t>
          </a:r>
          <a:r>
            <a:rPr lang="en-US" sz="1800" dirty="0" err="1" smtClean="0"/>
            <a:t>intensitas</a:t>
          </a:r>
          <a:r>
            <a:rPr lang="en-US" sz="1800" dirty="0" smtClean="0"/>
            <a:t> </a:t>
          </a:r>
          <a:r>
            <a:rPr lang="en-US" sz="1800" dirty="0" err="1" smtClean="0"/>
            <a:t>cahaya</a:t>
          </a:r>
          <a:r>
            <a:rPr lang="en-US" sz="1800" dirty="0" smtClean="0"/>
            <a:t> </a:t>
          </a:r>
          <a:r>
            <a:rPr lang="en-US" sz="1800" dirty="0" err="1" smtClean="0"/>
            <a:t>saat</a:t>
          </a:r>
          <a:r>
            <a:rPr lang="en-US" sz="1800" dirty="0" smtClean="0"/>
            <a:t> </a:t>
          </a:r>
          <a:r>
            <a:rPr lang="en-US" sz="1800" dirty="0" err="1" smtClean="0"/>
            <a:t>melakukan</a:t>
          </a:r>
          <a:r>
            <a:rPr lang="en-US" sz="1800" dirty="0" smtClean="0"/>
            <a:t> </a:t>
          </a:r>
          <a:r>
            <a:rPr lang="en-US" sz="1800" dirty="0" err="1" smtClean="0"/>
            <a:t>pendaftaran</a:t>
          </a:r>
          <a:r>
            <a:rPr lang="en-US" sz="1800" dirty="0" smtClean="0"/>
            <a:t>.</a:t>
          </a:r>
          <a:endParaRPr lang="en-US" sz="1800" dirty="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6DD7861B-BEB9-4228-997A-267D1E42C5CB}" type="parTrans" cxnId="{AD609226-89AA-481C-B7EB-2B3AC915C679}">
      <dgm:prSet/>
      <dgm:spPr/>
      <dgm:t>
        <a:bodyPr/>
        <a:lstStyle/>
        <a:p>
          <a:endParaRPr lang="en-US"/>
        </a:p>
      </dgm:t>
    </dgm:pt>
    <dgm:pt modelId="{0CCEE64F-1688-4902-9991-91D7A084AA22}" type="sibTrans" cxnId="{AD609226-89AA-481C-B7EB-2B3AC915C679}">
      <dgm:prSet/>
      <dgm:spPr/>
      <dgm:t>
        <a:bodyPr/>
        <a:lstStyle/>
        <a:p>
          <a:endParaRPr lang="en-US"/>
        </a:p>
      </dgm:t>
    </dgm:pt>
    <dgm:pt modelId="{D76AF100-0852-4F7B-92DD-A943678F942F}">
      <dgm:prSet custT="1"/>
      <dgm:spPr/>
      <dgm:t>
        <a:bodyPr/>
        <a:lstStyle/>
        <a:p>
          <a:r>
            <a:rPr lang="en-US" sz="2400" dirty="0" err="1" smtClean="0"/>
            <a:t>Gambaran</a:t>
          </a:r>
          <a:r>
            <a:rPr lang="en-US" sz="2400" dirty="0" smtClean="0"/>
            <a:t> </a:t>
          </a:r>
          <a:r>
            <a:rPr lang="en-US" sz="2400" dirty="0" err="1" smtClean="0"/>
            <a:t>Sasaran</a:t>
          </a:r>
          <a:endParaRPr lang="en-US" sz="2400" dirty="0" smtClean="0"/>
        </a:p>
        <a:p>
          <a:r>
            <a:rPr lang="en-US" sz="1600" dirty="0" err="1" smtClean="0"/>
            <a:t>Sasaran</a:t>
          </a:r>
          <a:r>
            <a:rPr lang="en-US" sz="1600" dirty="0" smtClean="0"/>
            <a:t> program </a:t>
          </a:r>
          <a:r>
            <a:rPr lang="en-US" sz="1600" dirty="0" err="1" smtClean="0"/>
            <a:t>aplikasi</a:t>
          </a:r>
          <a:r>
            <a:rPr lang="en-US" sz="1600" dirty="0" smtClean="0"/>
            <a:t> </a:t>
          </a:r>
          <a:r>
            <a:rPr lang="en-US" sz="1600" dirty="0" err="1" smtClean="0"/>
            <a:t>pengenalan</a:t>
          </a:r>
          <a:r>
            <a:rPr lang="en-US" sz="1600" dirty="0" smtClean="0"/>
            <a:t> </a:t>
          </a:r>
          <a:r>
            <a:rPr lang="en-US" sz="1600" dirty="0" err="1" smtClean="0"/>
            <a:t>wajah</a:t>
          </a:r>
          <a:r>
            <a:rPr lang="en-US" sz="1600" dirty="0" smtClean="0"/>
            <a:t> </a:t>
          </a:r>
          <a:r>
            <a:rPr lang="en-US" sz="1600" dirty="0" err="1" smtClean="0"/>
            <a:t>ini</a:t>
          </a:r>
          <a:r>
            <a:rPr lang="en-US" sz="1600" dirty="0" smtClean="0"/>
            <a:t> </a:t>
          </a:r>
          <a:r>
            <a:rPr lang="en-US" sz="1600" dirty="0" err="1" smtClean="0"/>
            <a:t>adalah</a:t>
          </a:r>
          <a:r>
            <a:rPr lang="en-US" sz="1600" dirty="0" smtClean="0"/>
            <a:t> </a:t>
          </a:r>
          <a:r>
            <a:rPr lang="en-US" sz="1600" dirty="0" err="1" smtClean="0"/>
            <a:t>perusahaan</a:t>
          </a:r>
          <a:r>
            <a:rPr lang="en-US" sz="1600" dirty="0" smtClean="0"/>
            <a:t> </a:t>
          </a:r>
          <a:r>
            <a:rPr lang="en-US" sz="1600" dirty="0" err="1" smtClean="0"/>
            <a:t>atau</a:t>
          </a:r>
          <a:r>
            <a:rPr lang="en-US" sz="1600" dirty="0" smtClean="0"/>
            <a:t> </a:t>
          </a:r>
          <a:r>
            <a:rPr lang="en-US" sz="1600" dirty="0" err="1" smtClean="0"/>
            <a:t>pemerintah</a:t>
          </a:r>
          <a:r>
            <a:rPr lang="en-US" sz="1600" dirty="0" smtClean="0"/>
            <a:t>  </a:t>
          </a:r>
          <a:r>
            <a:rPr lang="en-US" sz="1600" dirty="0" err="1" smtClean="0"/>
            <a:t>guna</a:t>
          </a:r>
          <a:r>
            <a:rPr lang="en-US" sz="1600" dirty="0" smtClean="0"/>
            <a:t> </a:t>
          </a:r>
          <a:r>
            <a:rPr lang="en-US" sz="1600" dirty="0" err="1" smtClean="0"/>
            <a:t>untuk</a:t>
          </a:r>
          <a:r>
            <a:rPr lang="en-US" sz="1600" dirty="0" smtClean="0"/>
            <a:t> </a:t>
          </a:r>
          <a:r>
            <a:rPr lang="en-US" sz="1600" dirty="0" err="1" smtClean="0"/>
            <a:t>pengawasan</a:t>
          </a:r>
          <a:r>
            <a:rPr lang="en-US" sz="1600" dirty="0" smtClean="0"/>
            <a:t>, yang </a:t>
          </a:r>
          <a:r>
            <a:rPr lang="en-US" sz="1600" dirty="0" err="1" smtClean="0"/>
            <a:t>jadi</a:t>
          </a:r>
          <a:r>
            <a:rPr lang="en-US" sz="1600" dirty="0" smtClean="0"/>
            <a:t> inti </a:t>
          </a:r>
          <a:r>
            <a:rPr lang="en-US" sz="1600" dirty="0" err="1" smtClean="0"/>
            <a:t>teknologi</a:t>
          </a:r>
          <a:r>
            <a:rPr lang="en-US" sz="1600" dirty="0" smtClean="0"/>
            <a:t> </a:t>
          </a:r>
          <a:r>
            <a:rPr lang="en-US" sz="1600" dirty="0" err="1" smtClean="0"/>
            <a:t>deteksi</a:t>
          </a:r>
          <a:r>
            <a:rPr lang="en-US" sz="1600" dirty="0" smtClean="0"/>
            <a:t> </a:t>
          </a:r>
          <a:r>
            <a:rPr lang="en-US" sz="1600" dirty="0" err="1" smtClean="0"/>
            <a:t>wajah</a:t>
          </a:r>
          <a:r>
            <a:rPr lang="en-US" sz="1600" dirty="0" smtClean="0"/>
            <a:t>, </a:t>
          </a:r>
          <a:r>
            <a:rPr lang="en-US" sz="1600" dirty="0" err="1" smtClean="0"/>
            <a:t>dapat</a:t>
          </a:r>
          <a:r>
            <a:rPr lang="en-US" sz="1600" dirty="0" smtClean="0"/>
            <a:t> </a:t>
          </a:r>
          <a:r>
            <a:rPr lang="en-US" sz="1600" dirty="0" err="1" smtClean="0"/>
            <a:t>mengarah</a:t>
          </a:r>
          <a:r>
            <a:rPr lang="en-US" sz="1600" dirty="0" smtClean="0"/>
            <a:t> </a:t>
          </a:r>
          <a:r>
            <a:rPr lang="en-US" sz="1600" dirty="0" err="1" smtClean="0"/>
            <a:t>pada</a:t>
          </a:r>
          <a:r>
            <a:rPr lang="en-US" sz="1600" dirty="0" smtClean="0"/>
            <a:t> </a:t>
          </a:r>
          <a:r>
            <a:rPr lang="en-US" sz="1600" dirty="0" err="1" smtClean="0"/>
            <a:t>aksi</a:t>
          </a:r>
          <a:r>
            <a:rPr lang="en-US" sz="1600" dirty="0" smtClean="0"/>
            <a:t> sensor. </a:t>
          </a:r>
          <a:r>
            <a:rPr lang="en-US" sz="1600" dirty="0" err="1" smtClean="0"/>
            <a:t>Namun</a:t>
          </a:r>
          <a:r>
            <a:rPr lang="en-US" sz="1600" dirty="0" smtClean="0"/>
            <a:t> </a:t>
          </a:r>
          <a:r>
            <a:rPr lang="en-US" sz="1600" dirty="0" err="1" smtClean="0"/>
            <a:t>aplikasi</a:t>
          </a:r>
          <a:r>
            <a:rPr lang="en-US" sz="1600" dirty="0" smtClean="0"/>
            <a:t> </a:t>
          </a:r>
          <a:r>
            <a:rPr lang="en-US" sz="1600" dirty="0" err="1" smtClean="0"/>
            <a:t>ini</a:t>
          </a:r>
          <a:r>
            <a:rPr lang="en-US" sz="1600" dirty="0" smtClean="0"/>
            <a:t> juga </a:t>
          </a:r>
          <a:r>
            <a:rPr lang="en-US" sz="1600" dirty="0" err="1" smtClean="0"/>
            <a:t>memiliki</a:t>
          </a:r>
          <a:r>
            <a:rPr lang="en-US" sz="1600" dirty="0" smtClean="0"/>
            <a:t> </a:t>
          </a:r>
          <a:r>
            <a:rPr lang="en-US" sz="1600" dirty="0" err="1" smtClean="0"/>
            <a:t>beberapa</a:t>
          </a:r>
          <a:r>
            <a:rPr lang="en-US" sz="1600" dirty="0" smtClean="0"/>
            <a:t> </a:t>
          </a:r>
          <a:r>
            <a:rPr lang="en-US" sz="1600" dirty="0" err="1" smtClean="0"/>
            <a:t>kendala</a:t>
          </a:r>
          <a:r>
            <a:rPr lang="en-US" sz="1600" dirty="0" smtClean="0"/>
            <a:t> lain </a:t>
          </a:r>
          <a:r>
            <a:rPr lang="en-US" sz="1600" dirty="0" err="1" smtClean="0"/>
            <a:t>yaitu</a:t>
          </a:r>
          <a:r>
            <a:rPr lang="en-US" sz="1600" dirty="0" smtClean="0"/>
            <a:t> </a:t>
          </a:r>
          <a:r>
            <a:rPr lang="en-US" sz="1600" dirty="0" err="1" smtClean="0"/>
            <a:t>bahwa</a:t>
          </a:r>
          <a:r>
            <a:rPr lang="en-US" sz="1600" dirty="0" smtClean="0"/>
            <a:t> </a:t>
          </a:r>
          <a:r>
            <a:rPr lang="en-US" sz="1600" dirty="0" err="1" smtClean="0"/>
            <a:t>teknologi</a:t>
          </a:r>
          <a:r>
            <a:rPr lang="en-US" sz="1600" dirty="0" smtClean="0"/>
            <a:t> </a:t>
          </a:r>
          <a:r>
            <a:rPr lang="en-US" sz="1600" dirty="0" err="1" smtClean="0"/>
            <a:t>ini</a:t>
          </a:r>
          <a:r>
            <a:rPr lang="en-US" sz="1600" dirty="0" smtClean="0"/>
            <a:t> </a:t>
          </a:r>
          <a:r>
            <a:rPr lang="en-US" sz="1600" dirty="0" err="1" smtClean="0"/>
            <a:t>tidak</a:t>
          </a:r>
          <a:r>
            <a:rPr lang="en-US" sz="1600" dirty="0" smtClean="0"/>
            <a:t> </a:t>
          </a:r>
          <a:r>
            <a:rPr lang="en-US" sz="1600" dirty="0" err="1" smtClean="0"/>
            <a:t>selamanya</a:t>
          </a:r>
          <a:r>
            <a:rPr lang="en-US" sz="1600" dirty="0" smtClean="0"/>
            <a:t> </a:t>
          </a:r>
          <a:r>
            <a:rPr lang="en-US" sz="1600" dirty="0" err="1" smtClean="0"/>
            <a:t>akurat</a:t>
          </a:r>
          <a:r>
            <a:rPr lang="en-US" sz="1600" dirty="0" smtClean="0"/>
            <a:t>.</a:t>
          </a:r>
          <a:endParaRPr lang="en-US" sz="1600" dirty="0"/>
        </a:p>
      </dgm:t>
    </dgm:pt>
    <dgm:pt modelId="{5C59C1F5-0EAB-4304-BBF3-EF65D5FBD8D3}" type="parTrans" cxnId="{D50A4EA8-36C4-4FD0-B8CD-6741159F727D}">
      <dgm:prSet/>
      <dgm:spPr/>
      <dgm:t>
        <a:bodyPr/>
        <a:lstStyle/>
        <a:p>
          <a:endParaRPr lang="en-US"/>
        </a:p>
      </dgm:t>
    </dgm:pt>
    <dgm:pt modelId="{BF82A774-CBB0-4FE4-9BBC-9B1E44427C39}" type="sibTrans" cxnId="{D50A4EA8-36C4-4FD0-B8CD-6741159F727D}">
      <dgm:prSet/>
      <dgm:spPr/>
      <dgm:t>
        <a:bodyPr/>
        <a:lstStyle/>
        <a:p>
          <a:endParaRPr lang="en-US"/>
        </a:p>
      </dgm:t>
    </dgm:pt>
    <dgm:pt modelId="{5F06661F-37C2-4BEE-8515-4393FC5B3947}">
      <dgm:prSet/>
      <dgm:spPr/>
      <dgm:t>
        <a:bodyPr/>
        <a:lstStyle/>
        <a:p>
          <a:endParaRPr lang="en-US"/>
        </a:p>
      </dgm:t>
    </dgm:pt>
    <dgm:pt modelId="{DC63F3CD-5576-461F-AEB8-1372AD3DFCA0}" type="parTrans" cxnId="{EB879EE9-DB20-4EFB-A59F-00AE859E635E}">
      <dgm:prSet/>
      <dgm:spPr/>
      <dgm:t>
        <a:bodyPr/>
        <a:lstStyle/>
        <a:p>
          <a:endParaRPr lang="en-US"/>
        </a:p>
      </dgm:t>
    </dgm:pt>
    <dgm:pt modelId="{308776B9-FBD4-448D-9A68-A37BD80654E8}" type="sibTrans" cxnId="{EB879EE9-DB20-4EFB-A59F-00AE859E635E}">
      <dgm:prSet/>
      <dgm:spPr/>
      <dgm:t>
        <a:bodyPr/>
        <a:lstStyle/>
        <a:p>
          <a:endParaRPr lang="en-US"/>
        </a:p>
      </dgm:t>
    </dgm:pt>
    <dgm:pt modelId="{E77F8D5E-8BF4-469E-AE76-497E6AB90678}">
      <dgm:prSet/>
      <dgm:spPr/>
      <dgm:t>
        <a:bodyPr/>
        <a:lstStyle/>
        <a:p>
          <a:endParaRPr lang="en-US"/>
        </a:p>
      </dgm:t>
    </dgm:pt>
    <dgm:pt modelId="{B47551E7-FA9C-4C18-9886-5DE5326C5E4E}" type="parTrans" cxnId="{01DFF3F5-9BB9-4301-B615-331AC53C3668}">
      <dgm:prSet/>
      <dgm:spPr/>
      <dgm:t>
        <a:bodyPr/>
        <a:lstStyle/>
        <a:p>
          <a:endParaRPr lang="en-US"/>
        </a:p>
      </dgm:t>
    </dgm:pt>
    <dgm:pt modelId="{690CB957-4157-4C46-9F6D-2B2B8B1F3696}" type="sibTrans" cxnId="{01DFF3F5-9BB9-4301-B615-331AC53C3668}">
      <dgm:prSet/>
      <dgm:spPr/>
      <dgm:t>
        <a:bodyPr/>
        <a:lstStyle/>
        <a:p>
          <a:endParaRPr lang="en-US"/>
        </a:p>
      </dgm:t>
    </dgm:pt>
    <dgm:pt modelId="{0AE052C0-3399-4475-AE02-BB930CD09D96}">
      <dgm:prSet/>
      <dgm:spPr/>
      <dgm:t>
        <a:bodyPr/>
        <a:lstStyle/>
        <a:p>
          <a:endParaRPr lang="en-US"/>
        </a:p>
      </dgm:t>
    </dgm:pt>
    <dgm:pt modelId="{69346F24-2ACC-4320-9154-6E6D562F38B8}" type="parTrans" cxnId="{983243FA-FB7E-474F-8033-4DDEA7B722A3}">
      <dgm:prSet/>
      <dgm:spPr/>
      <dgm:t>
        <a:bodyPr/>
        <a:lstStyle/>
        <a:p>
          <a:endParaRPr lang="en-US"/>
        </a:p>
      </dgm:t>
    </dgm:pt>
    <dgm:pt modelId="{F4BF45B5-C0B2-4200-A153-AB2033604B81}" type="sibTrans" cxnId="{983243FA-FB7E-474F-8033-4DDEA7B722A3}">
      <dgm:prSet/>
      <dgm:spPr/>
      <dgm:t>
        <a:bodyPr/>
        <a:lstStyle/>
        <a:p>
          <a:endParaRPr lang="en-US"/>
        </a:p>
      </dgm:t>
    </dgm:pt>
    <dgm:pt modelId="{BDC69B80-7B07-441A-B7E6-AE274E1EA6A8}">
      <dgm:prSet/>
      <dgm:spPr/>
      <dgm:t>
        <a:bodyPr/>
        <a:lstStyle/>
        <a:p>
          <a:endParaRPr lang="en-US"/>
        </a:p>
      </dgm:t>
    </dgm:pt>
    <dgm:pt modelId="{76086C37-EB80-4E2D-B613-52ACB6FC8817}" type="parTrans" cxnId="{3146E0EA-ABA3-451D-B2F8-1334DE6F028F}">
      <dgm:prSet/>
      <dgm:spPr/>
      <dgm:t>
        <a:bodyPr/>
        <a:lstStyle/>
        <a:p>
          <a:endParaRPr lang="en-US"/>
        </a:p>
      </dgm:t>
    </dgm:pt>
    <dgm:pt modelId="{E9475A1A-A2D3-41FB-8B98-06D39A8D2F6F}" type="sibTrans" cxnId="{3146E0EA-ABA3-451D-B2F8-1334DE6F028F}">
      <dgm:prSet/>
      <dgm:spPr/>
      <dgm:t>
        <a:bodyPr/>
        <a:lstStyle/>
        <a:p>
          <a:endParaRPr lang="en-US"/>
        </a:p>
      </dgm:t>
    </dgm:pt>
    <dgm:pt modelId="{8BB352D6-12FA-477C-B388-8073FF67B8FB}" type="pres">
      <dgm:prSet presAssocID="{7ACAAC5B-BF29-4C1C-888F-31ED4347C84B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DB82A55-F8E2-49EA-9C71-5D755218E1C3}" type="pres">
      <dgm:prSet presAssocID="{7ACAAC5B-BF29-4C1C-888F-31ED4347C84B}" presName="diamond" presStyleLbl="bgShp" presStyleIdx="0" presStyleCnt="1" custScaleX="135005"/>
      <dgm:spPr/>
    </dgm:pt>
    <dgm:pt modelId="{E9E005AA-E549-499F-A635-EBD3873C2AB5}" type="pres">
      <dgm:prSet presAssocID="{7ACAAC5B-BF29-4C1C-888F-31ED4347C84B}" presName="quad1" presStyleLbl="node1" presStyleIdx="0" presStyleCnt="4" custScaleX="160477" custLinFactNeighborX="-2513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346144-1BED-485D-8E40-F753A086E92F}" type="pres">
      <dgm:prSet presAssocID="{7ACAAC5B-BF29-4C1C-888F-31ED4347C84B}" presName="quad2" presStyleLbl="node1" presStyleIdx="1" presStyleCnt="4" custScaleX="159998" custLinFactNeighborX="3004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A513F8-0931-4E89-949C-7241946B7467}" type="pres">
      <dgm:prSet presAssocID="{7ACAAC5B-BF29-4C1C-888F-31ED4347C84B}" presName="quad3" presStyleLbl="node1" presStyleIdx="2" presStyleCnt="4" custScaleX="162018" custLinFactNeighborX="-24524" custLinFactNeighborY="-183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1BFD18-7D69-4FBA-9D31-E45FD648550B}" type="pres">
      <dgm:prSet presAssocID="{7ACAAC5B-BF29-4C1C-888F-31ED4347C84B}" presName="quad4" presStyleLbl="node1" presStyleIdx="3" presStyleCnt="4" custScaleX="156830" custLinFactNeighborX="31626" custLinFactNeighborY="-183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83243FA-FB7E-474F-8033-4DDEA7B722A3}" srcId="{7ACAAC5B-BF29-4C1C-888F-31ED4347C84B}" destId="{0AE052C0-3399-4475-AE02-BB930CD09D96}" srcOrd="4" destOrd="0" parTransId="{69346F24-2ACC-4320-9154-6E6D562F38B8}" sibTransId="{F4BF45B5-C0B2-4200-A153-AB2033604B81}"/>
    <dgm:cxn modelId="{FD763FDE-FB4F-46F9-9BEB-11C61C33F9AB}" type="presOf" srcId="{0B9720BB-9855-4A21-A732-FEE941746C3A}" destId="{E9E005AA-E549-499F-A635-EBD3873C2AB5}" srcOrd="0" destOrd="0" presId="urn:microsoft.com/office/officeart/2005/8/layout/matrix3"/>
    <dgm:cxn modelId="{17C58F54-690C-41D4-B126-C4314B80EE94}" type="presOf" srcId="{D76AF100-0852-4F7B-92DD-A943678F942F}" destId="{231BFD18-7D69-4FBA-9D31-E45FD648550B}" srcOrd="0" destOrd="0" presId="urn:microsoft.com/office/officeart/2005/8/layout/matrix3"/>
    <dgm:cxn modelId="{3146E0EA-ABA3-451D-B2F8-1334DE6F028F}" srcId="{7ACAAC5B-BF29-4C1C-888F-31ED4347C84B}" destId="{BDC69B80-7B07-441A-B7E6-AE274E1EA6A8}" srcOrd="5" destOrd="0" parTransId="{76086C37-EB80-4E2D-B613-52ACB6FC8817}" sibTransId="{E9475A1A-A2D3-41FB-8B98-06D39A8D2F6F}"/>
    <dgm:cxn modelId="{64A44123-7C3A-4A29-876F-85321B7E53A5}" srcId="{7ACAAC5B-BF29-4C1C-888F-31ED4347C84B}" destId="{8B2B086B-98A4-4BC7-9335-5E98C62A5D1C}" srcOrd="1" destOrd="0" parTransId="{C61524BE-8D18-43B9-9A33-28065C6E5D4E}" sibTransId="{0BA07A05-44C0-4549-81E1-8CF7498D00D5}"/>
    <dgm:cxn modelId="{173ABCB5-3E14-471A-B3AE-D2A21A8F1CB1}" type="presOf" srcId="{9C9018FE-B007-49EC-B8BE-E67AB26BD270}" destId="{88A513F8-0931-4E89-949C-7241946B7467}" srcOrd="0" destOrd="0" presId="urn:microsoft.com/office/officeart/2005/8/layout/matrix3"/>
    <dgm:cxn modelId="{D50A4EA8-36C4-4FD0-B8CD-6741159F727D}" srcId="{7ACAAC5B-BF29-4C1C-888F-31ED4347C84B}" destId="{D76AF100-0852-4F7B-92DD-A943678F942F}" srcOrd="3" destOrd="0" parTransId="{5C59C1F5-0EAB-4304-BBF3-EF65D5FBD8D3}" sibTransId="{BF82A774-CBB0-4FE4-9BBC-9B1E44427C39}"/>
    <dgm:cxn modelId="{187A121D-1B48-418C-A2C3-B48325C31809}" type="presOf" srcId="{8B2B086B-98A4-4BC7-9335-5E98C62A5D1C}" destId="{C1346144-1BED-485D-8E40-F753A086E92F}" srcOrd="0" destOrd="0" presId="urn:microsoft.com/office/officeart/2005/8/layout/matrix3"/>
    <dgm:cxn modelId="{59AA56C0-C603-423F-B94E-5540DAFED086}" srcId="{7ACAAC5B-BF29-4C1C-888F-31ED4347C84B}" destId="{0B9720BB-9855-4A21-A732-FEE941746C3A}" srcOrd="0" destOrd="0" parTransId="{198DF279-BB2C-493C-8EA4-EAC70AABE3E8}" sibTransId="{42CDF16C-1482-4C46-97B3-B1B9EF28881A}"/>
    <dgm:cxn modelId="{AD609226-89AA-481C-B7EB-2B3AC915C679}" srcId="{7ACAAC5B-BF29-4C1C-888F-31ED4347C84B}" destId="{9C9018FE-B007-49EC-B8BE-E67AB26BD270}" srcOrd="2" destOrd="0" parTransId="{6DD7861B-BEB9-4228-997A-267D1E42C5CB}" sibTransId="{0CCEE64F-1688-4902-9991-91D7A084AA22}"/>
    <dgm:cxn modelId="{A96AE504-5A5E-4CF0-92C7-0D878C602BD9}" type="presOf" srcId="{7ACAAC5B-BF29-4C1C-888F-31ED4347C84B}" destId="{8BB352D6-12FA-477C-B388-8073FF67B8FB}" srcOrd="0" destOrd="0" presId="urn:microsoft.com/office/officeart/2005/8/layout/matrix3"/>
    <dgm:cxn modelId="{EB879EE9-DB20-4EFB-A59F-00AE859E635E}" srcId="{7ACAAC5B-BF29-4C1C-888F-31ED4347C84B}" destId="{5F06661F-37C2-4BEE-8515-4393FC5B3947}" srcOrd="6" destOrd="0" parTransId="{DC63F3CD-5576-461F-AEB8-1372AD3DFCA0}" sibTransId="{308776B9-FBD4-448D-9A68-A37BD80654E8}"/>
    <dgm:cxn modelId="{01DFF3F5-9BB9-4301-B615-331AC53C3668}" srcId="{7ACAAC5B-BF29-4C1C-888F-31ED4347C84B}" destId="{E77F8D5E-8BF4-469E-AE76-497E6AB90678}" srcOrd="7" destOrd="0" parTransId="{B47551E7-FA9C-4C18-9886-5DE5326C5E4E}" sibTransId="{690CB957-4157-4C46-9F6D-2B2B8B1F3696}"/>
    <dgm:cxn modelId="{82FA4B1C-6A97-4B96-BBB2-BA3F75CBEC6F}" type="presParOf" srcId="{8BB352D6-12FA-477C-B388-8073FF67B8FB}" destId="{6DB82A55-F8E2-49EA-9C71-5D755218E1C3}" srcOrd="0" destOrd="0" presId="urn:microsoft.com/office/officeart/2005/8/layout/matrix3"/>
    <dgm:cxn modelId="{8EEA2323-D323-4A43-A400-6AEC4292418B}" type="presParOf" srcId="{8BB352D6-12FA-477C-B388-8073FF67B8FB}" destId="{E9E005AA-E549-499F-A635-EBD3873C2AB5}" srcOrd="1" destOrd="0" presId="urn:microsoft.com/office/officeart/2005/8/layout/matrix3"/>
    <dgm:cxn modelId="{32593CB5-303D-4F13-8288-90DA6C935828}" type="presParOf" srcId="{8BB352D6-12FA-477C-B388-8073FF67B8FB}" destId="{C1346144-1BED-485D-8E40-F753A086E92F}" srcOrd="2" destOrd="0" presId="urn:microsoft.com/office/officeart/2005/8/layout/matrix3"/>
    <dgm:cxn modelId="{012D1332-FDDD-4289-B75B-15F7190BE881}" type="presParOf" srcId="{8BB352D6-12FA-477C-B388-8073FF67B8FB}" destId="{88A513F8-0931-4E89-949C-7241946B7467}" srcOrd="3" destOrd="0" presId="urn:microsoft.com/office/officeart/2005/8/layout/matrix3"/>
    <dgm:cxn modelId="{1C8E138F-15ED-454D-8232-4980E41CFDA1}" type="presParOf" srcId="{8BB352D6-12FA-477C-B388-8073FF67B8FB}" destId="{231BFD18-7D69-4FBA-9D31-E45FD648550B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8C973F4-EB7C-4A6A-9EA2-5D0C21C1BC0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757A30-88D7-4C45-9CCF-7EF42595FAF7}">
      <dgm:prSet phldrT="[Text]" custT="1"/>
      <dgm:spPr/>
      <dgm:t>
        <a:bodyPr/>
        <a:lstStyle/>
        <a:p>
          <a:pPr algn="ctr"/>
          <a:r>
            <a:rPr lang="en-US" sz="3600" dirty="0" err="1" smtClean="0"/>
            <a:t>Kesimpulan</a:t>
          </a:r>
          <a:r>
            <a:rPr lang="en-US" sz="3100" dirty="0" smtClean="0"/>
            <a:t> </a:t>
          </a:r>
          <a:endParaRPr lang="en-US" sz="3100" dirty="0"/>
        </a:p>
      </dgm:t>
    </dgm:pt>
    <dgm:pt modelId="{ABB56851-40BF-46F9-B650-50BBDCADC6F3}" type="parTrans" cxnId="{C7E89C01-F15E-4E98-B46A-CDB0CD611C4B}">
      <dgm:prSet/>
      <dgm:spPr/>
      <dgm:t>
        <a:bodyPr/>
        <a:lstStyle/>
        <a:p>
          <a:endParaRPr lang="en-US"/>
        </a:p>
      </dgm:t>
    </dgm:pt>
    <dgm:pt modelId="{4FE27C90-70C6-4174-9525-C7A87661D5AD}" type="sibTrans" cxnId="{C7E89C01-F15E-4E98-B46A-CDB0CD611C4B}">
      <dgm:prSet/>
      <dgm:spPr/>
      <dgm:t>
        <a:bodyPr/>
        <a:lstStyle/>
        <a:p>
          <a:endParaRPr lang="en-US"/>
        </a:p>
      </dgm:t>
    </dgm:pt>
    <dgm:pt modelId="{E06109A0-CB8F-4848-9DDE-BEE1B68C8CE6}">
      <dgm:prSet phldrT="[Text]"/>
      <dgm:spPr/>
      <dgm:t>
        <a:bodyPr/>
        <a:lstStyle/>
        <a:p>
          <a:r>
            <a:rPr lang="en-US" dirty="0" err="1" smtClean="0">
              <a:solidFill>
                <a:schemeClr val="bg1"/>
              </a:solidFill>
            </a:rPr>
            <a:t>Aplikasi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identifikasi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Wajah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Berbasis</a:t>
          </a:r>
          <a:r>
            <a:rPr lang="en-US" dirty="0" smtClean="0">
              <a:solidFill>
                <a:schemeClr val="bg1"/>
              </a:solidFill>
            </a:rPr>
            <a:t> Android </a:t>
          </a:r>
          <a:r>
            <a:rPr lang="en-US" dirty="0" err="1" smtClean="0">
              <a:solidFill>
                <a:schemeClr val="bg1"/>
              </a:solidFill>
            </a:rPr>
            <a:t>dirancang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dibangun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untuk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diimplementasikan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pada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perangkat</a:t>
          </a:r>
          <a:r>
            <a:rPr lang="en-US" dirty="0" smtClean="0">
              <a:solidFill>
                <a:schemeClr val="bg1"/>
              </a:solidFill>
            </a:rPr>
            <a:t> mobile </a:t>
          </a:r>
          <a:r>
            <a:rPr lang="en-US" dirty="0" err="1" smtClean="0">
              <a:solidFill>
                <a:schemeClr val="bg1"/>
              </a:solidFill>
            </a:rPr>
            <a:t>dengan</a:t>
          </a:r>
          <a:r>
            <a:rPr lang="en-US" dirty="0" smtClean="0">
              <a:solidFill>
                <a:schemeClr val="bg1"/>
              </a:solidFill>
            </a:rPr>
            <a:t> platform Android. </a:t>
          </a:r>
          <a:r>
            <a:rPr lang="en-US" dirty="0" err="1" smtClean="0">
              <a:solidFill>
                <a:schemeClr val="bg1"/>
              </a:solidFill>
            </a:rPr>
            <a:t>Metode</a:t>
          </a:r>
          <a:r>
            <a:rPr lang="en-US" dirty="0" smtClean="0">
              <a:solidFill>
                <a:schemeClr val="bg1"/>
              </a:solidFill>
            </a:rPr>
            <a:t> yang </a:t>
          </a:r>
          <a:r>
            <a:rPr lang="en-US" dirty="0" err="1" smtClean="0">
              <a:solidFill>
                <a:schemeClr val="bg1"/>
              </a:solidFill>
            </a:rPr>
            <a:t>digunakan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adalah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Metode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Eigenface</a:t>
          </a:r>
          <a:r>
            <a:rPr lang="en-US" dirty="0" smtClean="0">
              <a:solidFill>
                <a:schemeClr val="bg1"/>
              </a:solidFill>
            </a:rPr>
            <a:t>. </a:t>
          </a:r>
          <a:r>
            <a:rPr lang="en-US" dirty="0" err="1" smtClean="0">
              <a:solidFill>
                <a:schemeClr val="bg1"/>
              </a:solidFill>
            </a:rPr>
            <a:t>Hasil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uji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coba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identifikasi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dari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aplikasi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ini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didapatkan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dengan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presentasi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tingkat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keberhasilan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identifikasi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antara</a:t>
          </a:r>
          <a:r>
            <a:rPr lang="en-US" dirty="0" smtClean="0">
              <a:solidFill>
                <a:schemeClr val="bg1"/>
              </a:solidFill>
            </a:rPr>
            <a:t> 70% </a:t>
          </a:r>
          <a:r>
            <a:rPr lang="en-US" dirty="0" err="1" smtClean="0">
              <a:solidFill>
                <a:schemeClr val="bg1"/>
              </a:solidFill>
            </a:rPr>
            <a:t>hingga</a:t>
          </a:r>
          <a:r>
            <a:rPr lang="en-US" dirty="0" smtClean="0">
              <a:solidFill>
                <a:schemeClr val="bg1"/>
              </a:solidFill>
            </a:rPr>
            <a:t> 90%. </a:t>
          </a:r>
          <a:r>
            <a:rPr lang="en-US" dirty="0" err="1" smtClean="0">
              <a:solidFill>
                <a:schemeClr val="bg1"/>
              </a:solidFill>
            </a:rPr>
            <a:t>Dilihat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dari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uji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coba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aplikasi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identifikasi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wajah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berbasis</a:t>
          </a:r>
          <a:r>
            <a:rPr lang="en-US" dirty="0" smtClean="0">
              <a:solidFill>
                <a:schemeClr val="bg1"/>
              </a:solidFill>
            </a:rPr>
            <a:t> android yang </a:t>
          </a:r>
          <a:r>
            <a:rPr lang="en-US" dirty="0" err="1" smtClean="0">
              <a:solidFill>
                <a:schemeClr val="bg1"/>
              </a:solidFill>
            </a:rPr>
            <a:t>telah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dilakukan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dengan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mengambil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citra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wajah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dengan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berbagai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posisi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tingkat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pencahayaan</a:t>
          </a:r>
          <a:r>
            <a:rPr lang="en-US" dirty="0" smtClean="0">
              <a:solidFill>
                <a:schemeClr val="bg1"/>
              </a:solidFill>
            </a:rPr>
            <a:t> yang </a:t>
          </a:r>
          <a:r>
            <a:rPr lang="en-US" dirty="0" err="1" smtClean="0">
              <a:solidFill>
                <a:schemeClr val="bg1"/>
              </a:solidFill>
            </a:rPr>
            <a:t>berbeda</a:t>
          </a:r>
          <a:r>
            <a:rPr lang="en-US" dirty="0" smtClean="0">
              <a:solidFill>
                <a:schemeClr val="bg1"/>
              </a:solidFill>
            </a:rPr>
            <a:t>, </a:t>
          </a:r>
          <a:r>
            <a:rPr lang="en-US" dirty="0" err="1" smtClean="0">
              <a:solidFill>
                <a:schemeClr val="bg1"/>
              </a:solidFill>
            </a:rPr>
            <a:t>hal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tersebut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kiranya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dapat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meningkatkan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presentase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keberhasilan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pengenalan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dari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aplikasi</a:t>
          </a:r>
          <a:r>
            <a:rPr lang="en-US" dirty="0" smtClean="0">
              <a:solidFill>
                <a:schemeClr val="bg1"/>
              </a:solidFill>
            </a:rPr>
            <a:t>.</a:t>
          </a:r>
          <a:r>
            <a:rPr lang="en-US" dirty="0" smtClean="0"/>
            <a:t> </a:t>
          </a:r>
          <a:endParaRPr lang="en-US" dirty="0"/>
        </a:p>
      </dgm:t>
    </dgm:pt>
    <dgm:pt modelId="{6EA10D80-313E-4174-8096-BF5935BA9ABE}" type="parTrans" cxnId="{7FBC1696-B659-47D4-9C55-6C58390513A0}">
      <dgm:prSet/>
      <dgm:spPr/>
      <dgm:t>
        <a:bodyPr/>
        <a:lstStyle/>
        <a:p>
          <a:endParaRPr lang="en-US"/>
        </a:p>
      </dgm:t>
    </dgm:pt>
    <dgm:pt modelId="{4062EBFC-883E-4983-8E1D-969A3EDB6B6D}" type="sibTrans" cxnId="{7FBC1696-B659-47D4-9C55-6C58390513A0}">
      <dgm:prSet/>
      <dgm:spPr/>
      <dgm:t>
        <a:bodyPr/>
        <a:lstStyle/>
        <a:p>
          <a:endParaRPr lang="en-US"/>
        </a:p>
      </dgm:t>
    </dgm:pt>
    <dgm:pt modelId="{A857C9E3-8E12-4C74-B34D-7B489F507A28}">
      <dgm:prSet phldrT="[Text]" custT="1"/>
      <dgm:spPr/>
      <dgm:t>
        <a:bodyPr/>
        <a:lstStyle/>
        <a:p>
          <a:pPr algn="ctr"/>
          <a:r>
            <a:rPr lang="en-US" sz="3600" dirty="0" smtClean="0"/>
            <a:t>Saran</a:t>
          </a:r>
          <a:r>
            <a:rPr lang="en-US" sz="3100" dirty="0" smtClean="0"/>
            <a:t> </a:t>
          </a:r>
          <a:endParaRPr lang="en-US" sz="3100" dirty="0"/>
        </a:p>
      </dgm:t>
    </dgm:pt>
    <dgm:pt modelId="{04B05645-4955-43B5-88AF-BDC9B24ECB02}" type="parTrans" cxnId="{608ABAB8-5A0B-45A5-B36C-4D789FAC853F}">
      <dgm:prSet/>
      <dgm:spPr/>
      <dgm:t>
        <a:bodyPr/>
        <a:lstStyle/>
        <a:p>
          <a:endParaRPr lang="en-US"/>
        </a:p>
      </dgm:t>
    </dgm:pt>
    <dgm:pt modelId="{72C2A344-693F-4B3D-A87E-0EFDDDD92E26}" type="sibTrans" cxnId="{608ABAB8-5A0B-45A5-B36C-4D789FAC853F}">
      <dgm:prSet/>
      <dgm:spPr/>
      <dgm:t>
        <a:bodyPr/>
        <a:lstStyle/>
        <a:p>
          <a:endParaRPr lang="en-US"/>
        </a:p>
      </dgm:t>
    </dgm:pt>
    <dgm:pt modelId="{9823C688-6CBC-47CA-9E93-BC4F22FE2A06}">
      <dgm:prSet phldrT="[Text]"/>
      <dgm:spPr/>
      <dgm:t>
        <a:bodyPr/>
        <a:lstStyle/>
        <a:p>
          <a:r>
            <a:rPr lang="en-US" dirty="0" err="1" smtClean="0">
              <a:solidFill>
                <a:schemeClr val="bg1"/>
              </a:solidFill>
            </a:rPr>
            <a:t>Aplikasi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ini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dibangun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dengan</a:t>
          </a:r>
          <a:r>
            <a:rPr lang="en-US" dirty="0" smtClean="0">
              <a:solidFill>
                <a:schemeClr val="bg1"/>
              </a:solidFill>
            </a:rPr>
            <a:t> basis mobile, </a:t>
          </a:r>
          <a:r>
            <a:rPr lang="en-US" dirty="0" err="1" smtClean="0">
              <a:solidFill>
                <a:schemeClr val="bg1"/>
              </a:solidFill>
            </a:rPr>
            <a:t>karena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lebih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bersifat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i="1" dirty="0" smtClean="0">
              <a:solidFill>
                <a:schemeClr val="bg1"/>
              </a:solidFill>
            </a:rPr>
            <a:t>portable </a:t>
          </a:r>
          <a:r>
            <a:rPr lang="en-US" dirty="0" err="1" smtClean="0">
              <a:solidFill>
                <a:schemeClr val="bg1"/>
              </a:solidFill>
            </a:rPr>
            <a:t>dan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selalu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dapat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digenggam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seseorang</a:t>
          </a:r>
          <a:r>
            <a:rPr lang="en-US" dirty="0" smtClean="0">
              <a:solidFill>
                <a:schemeClr val="bg1"/>
              </a:solidFill>
            </a:rPr>
            <a:t>. </a:t>
          </a:r>
          <a:r>
            <a:rPr lang="en-US" dirty="0" err="1" smtClean="0">
              <a:solidFill>
                <a:schemeClr val="bg1"/>
              </a:solidFill>
            </a:rPr>
            <a:t>Aplikasi</a:t>
          </a:r>
          <a:r>
            <a:rPr lang="en-US" dirty="0" smtClean="0">
              <a:solidFill>
                <a:schemeClr val="bg1"/>
              </a:solidFill>
            </a:rPr>
            <a:t> face recognition </a:t>
          </a:r>
          <a:r>
            <a:rPr lang="en-US" dirty="0" err="1" smtClean="0">
              <a:solidFill>
                <a:schemeClr val="bg1"/>
              </a:solidFill>
            </a:rPr>
            <a:t>akan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lebih</a:t>
          </a:r>
          <a:r>
            <a:rPr lang="en-US" dirty="0" smtClean="0">
              <a:solidFill>
                <a:schemeClr val="bg1"/>
              </a:solidFill>
            </a:rPr>
            <a:t> optimal </a:t>
          </a:r>
          <a:r>
            <a:rPr lang="en-US" dirty="0" err="1" smtClean="0">
              <a:solidFill>
                <a:schemeClr val="bg1"/>
              </a:solidFill>
            </a:rPr>
            <a:t>jika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digunakan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pada</a:t>
          </a:r>
          <a:r>
            <a:rPr lang="en-US" dirty="0" smtClean="0">
              <a:solidFill>
                <a:schemeClr val="bg1"/>
              </a:solidFill>
            </a:rPr>
            <a:t> smartphone yang </a:t>
          </a:r>
          <a:r>
            <a:rPr lang="en-US" dirty="0" err="1" smtClean="0">
              <a:solidFill>
                <a:schemeClr val="bg1"/>
              </a:solidFill>
            </a:rPr>
            <a:t>menggunakan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kamera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statis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kondisi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ruangan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dengan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tingkat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pencahayaan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maupun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jarak</a:t>
          </a:r>
          <a:r>
            <a:rPr lang="en-US" dirty="0" smtClean="0">
              <a:solidFill>
                <a:schemeClr val="bg1"/>
              </a:solidFill>
            </a:rPr>
            <a:t> </a:t>
          </a:r>
          <a:r>
            <a:rPr lang="en-US" dirty="0" err="1" smtClean="0">
              <a:solidFill>
                <a:schemeClr val="bg1"/>
              </a:solidFill>
            </a:rPr>
            <a:t>stabil</a:t>
          </a:r>
          <a:r>
            <a:rPr lang="en-US" dirty="0" smtClean="0">
              <a:solidFill>
                <a:schemeClr val="bg1"/>
              </a:solidFill>
            </a:rPr>
            <a:t>.</a:t>
          </a:r>
          <a:endParaRPr lang="en-US" dirty="0">
            <a:solidFill>
              <a:schemeClr val="bg1"/>
            </a:solidFill>
          </a:endParaRPr>
        </a:p>
      </dgm:t>
    </dgm:pt>
    <dgm:pt modelId="{AAA5B058-FE4E-4C99-98DF-B32F517BDEF5}" type="parTrans" cxnId="{71C78B3F-90D4-41B6-9896-68FFDE163E9F}">
      <dgm:prSet/>
      <dgm:spPr/>
      <dgm:t>
        <a:bodyPr/>
        <a:lstStyle/>
        <a:p>
          <a:endParaRPr lang="en-US"/>
        </a:p>
      </dgm:t>
    </dgm:pt>
    <dgm:pt modelId="{625FECC8-0F12-467F-9CF1-606B60A74B4F}" type="sibTrans" cxnId="{71C78B3F-90D4-41B6-9896-68FFDE163E9F}">
      <dgm:prSet/>
      <dgm:spPr/>
      <dgm:t>
        <a:bodyPr/>
        <a:lstStyle/>
        <a:p>
          <a:endParaRPr lang="en-US"/>
        </a:p>
      </dgm:t>
    </dgm:pt>
    <dgm:pt modelId="{92BE3868-FDA3-4569-8CB3-7B67473964A4}" type="pres">
      <dgm:prSet presAssocID="{18C973F4-EB7C-4A6A-9EA2-5D0C21C1BC0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5DA235E-FF04-44D3-9BC5-BD63A7927DF5}" type="pres">
      <dgm:prSet presAssocID="{CE757A30-88D7-4C45-9CCF-7EF42595FAF7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468AD8-2688-4CC1-9B8F-14A19B9FFC04}" type="pres">
      <dgm:prSet presAssocID="{CE757A30-88D7-4C45-9CCF-7EF42595FAF7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957920-3C80-400E-8DA1-F32E51C99CF6}" type="pres">
      <dgm:prSet presAssocID="{A857C9E3-8E12-4C74-B34D-7B489F507A28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9D394B-7361-420B-9C96-CF474053E041}" type="pres">
      <dgm:prSet presAssocID="{A857C9E3-8E12-4C74-B34D-7B489F507A28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E53DC4B-A097-4615-9F79-61CC8C40BBC6}" type="presOf" srcId="{A857C9E3-8E12-4C74-B34D-7B489F507A28}" destId="{68957920-3C80-400E-8DA1-F32E51C99CF6}" srcOrd="0" destOrd="0" presId="urn:microsoft.com/office/officeart/2005/8/layout/vList2"/>
    <dgm:cxn modelId="{F55FAC17-18D5-4DB7-92A6-C49BEAC7F193}" type="presOf" srcId="{9823C688-6CBC-47CA-9E93-BC4F22FE2A06}" destId="{C19D394B-7361-420B-9C96-CF474053E041}" srcOrd="0" destOrd="0" presId="urn:microsoft.com/office/officeart/2005/8/layout/vList2"/>
    <dgm:cxn modelId="{7FBC1696-B659-47D4-9C55-6C58390513A0}" srcId="{CE757A30-88D7-4C45-9CCF-7EF42595FAF7}" destId="{E06109A0-CB8F-4848-9DDE-BEE1B68C8CE6}" srcOrd="0" destOrd="0" parTransId="{6EA10D80-313E-4174-8096-BF5935BA9ABE}" sibTransId="{4062EBFC-883E-4983-8E1D-969A3EDB6B6D}"/>
    <dgm:cxn modelId="{69CE9E0F-26A2-4213-A287-BDBBD0AF4AF3}" type="presOf" srcId="{CE757A30-88D7-4C45-9CCF-7EF42595FAF7}" destId="{15DA235E-FF04-44D3-9BC5-BD63A7927DF5}" srcOrd="0" destOrd="0" presId="urn:microsoft.com/office/officeart/2005/8/layout/vList2"/>
    <dgm:cxn modelId="{92EA3D46-FF79-4C33-AE96-97100AD3A9E4}" type="presOf" srcId="{18C973F4-EB7C-4A6A-9EA2-5D0C21C1BC0D}" destId="{92BE3868-FDA3-4569-8CB3-7B67473964A4}" srcOrd="0" destOrd="0" presId="urn:microsoft.com/office/officeart/2005/8/layout/vList2"/>
    <dgm:cxn modelId="{C7E89C01-F15E-4E98-B46A-CDB0CD611C4B}" srcId="{18C973F4-EB7C-4A6A-9EA2-5D0C21C1BC0D}" destId="{CE757A30-88D7-4C45-9CCF-7EF42595FAF7}" srcOrd="0" destOrd="0" parTransId="{ABB56851-40BF-46F9-B650-50BBDCADC6F3}" sibTransId="{4FE27C90-70C6-4174-9525-C7A87661D5AD}"/>
    <dgm:cxn modelId="{608ABAB8-5A0B-45A5-B36C-4D789FAC853F}" srcId="{18C973F4-EB7C-4A6A-9EA2-5D0C21C1BC0D}" destId="{A857C9E3-8E12-4C74-B34D-7B489F507A28}" srcOrd="1" destOrd="0" parTransId="{04B05645-4955-43B5-88AF-BDC9B24ECB02}" sibTransId="{72C2A344-693F-4B3D-A87E-0EFDDDD92E26}"/>
    <dgm:cxn modelId="{71C78B3F-90D4-41B6-9896-68FFDE163E9F}" srcId="{A857C9E3-8E12-4C74-B34D-7B489F507A28}" destId="{9823C688-6CBC-47CA-9E93-BC4F22FE2A06}" srcOrd="0" destOrd="0" parTransId="{AAA5B058-FE4E-4C99-98DF-B32F517BDEF5}" sibTransId="{625FECC8-0F12-467F-9CF1-606B60A74B4F}"/>
    <dgm:cxn modelId="{5BE87A92-1CE5-4B0D-A0BB-02500FBC9F4E}" type="presOf" srcId="{E06109A0-CB8F-4848-9DDE-BEE1B68C8CE6}" destId="{DD468AD8-2688-4CC1-9B8F-14A19B9FFC04}" srcOrd="0" destOrd="0" presId="urn:microsoft.com/office/officeart/2005/8/layout/vList2"/>
    <dgm:cxn modelId="{52EC2762-832C-47BE-B497-73A9B4B5FF74}" type="presParOf" srcId="{92BE3868-FDA3-4569-8CB3-7B67473964A4}" destId="{15DA235E-FF04-44D3-9BC5-BD63A7927DF5}" srcOrd="0" destOrd="0" presId="urn:microsoft.com/office/officeart/2005/8/layout/vList2"/>
    <dgm:cxn modelId="{B7338F24-3F57-49A0-A5F8-0BD494DDEF6E}" type="presParOf" srcId="{92BE3868-FDA3-4569-8CB3-7B67473964A4}" destId="{DD468AD8-2688-4CC1-9B8F-14A19B9FFC04}" srcOrd="1" destOrd="0" presId="urn:microsoft.com/office/officeart/2005/8/layout/vList2"/>
    <dgm:cxn modelId="{91162705-E969-45CF-AC2A-95C3121B7F32}" type="presParOf" srcId="{92BE3868-FDA3-4569-8CB3-7B67473964A4}" destId="{68957920-3C80-400E-8DA1-F32E51C99CF6}" srcOrd="2" destOrd="0" presId="urn:microsoft.com/office/officeart/2005/8/layout/vList2"/>
    <dgm:cxn modelId="{D754106B-7D9E-46A8-9AE4-95BDF198F882}" type="presParOf" srcId="{92BE3868-FDA3-4569-8CB3-7B67473964A4}" destId="{C19D394B-7361-420B-9C96-CF474053E041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31E47D-950F-48D0-9A0A-DD7138000B7D}">
      <dsp:nvSpPr>
        <dsp:cNvPr id="0" name=""/>
        <dsp:cNvSpPr/>
      </dsp:nvSpPr>
      <dsp:spPr>
        <a:xfrm>
          <a:off x="3455963" y="0"/>
          <a:ext cx="5183944" cy="2109638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err="1" smtClean="0"/>
            <a:t>sebuah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konsep</a:t>
          </a:r>
          <a:r>
            <a:rPr lang="en-US" sz="1900" kern="1200" dirty="0" smtClean="0"/>
            <a:t> orang </a:t>
          </a:r>
          <a:r>
            <a:rPr lang="en-US" sz="1900" kern="1200" dirty="0" err="1" smtClean="0"/>
            <a:t>sebagai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sebagai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individu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maupun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kelompok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pada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sebuah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lokasi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untuk</a:t>
          </a:r>
          <a:r>
            <a:rPr lang="en-US" sz="1900" kern="1200" dirty="0" smtClean="0"/>
            <a:t> acara yang </a:t>
          </a:r>
          <a:r>
            <a:rPr lang="en-US" sz="1900" kern="1200" dirty="0" err="1" smtClean="0"/>
            <a:t>telah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dijadwalkan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sebelumnya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dan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dapat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digunakan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untuk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mengukur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efektivitas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usaha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seseorang</a:t>
          </a:r>
          <a:r>
            <a:rPr lang="en-US" sz="1900" kern="1200" dirty="0" smtClean="0"/>
            <a:t>. </a:t>
          </a:r>
          <a:endParaRPr lang="en-US" sz="1900" kern="1200" dirty="0"/>
        </a:p>
      </dsp:txBody>
      <dsp:txXfrm>
        <a:off x="3455963" y="263705"/>
        <a:ext cx="4392830" cy="1582228"/>
      </dsp:txXfrm>
    </dsp:sp>
    <dsp:sp modelId="{9EDE7101-9943-4152-B69A-01593EE92C2D}">
      <dsp:nvSpPr>
        <dsp:cNvPr id="0" name=""/>
        <dsp:cNvSpPr/>
      </dsp:nvSpPr>
      <dsp:spPr>
        <a:xfrm>
          <a:off x="0" y="540"/>
          <a:ext cx="3455963" cy="210963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9070" tIns="89535" rIns="179070" bIns="89535" numCol="1" spcCol="1270" anchor="ctr" anchorCtr="0">
          <a:noAutofit/>
        </a:bodyPr>
        <a:lstStyle/>
        <a:p>
          <a:pPr lvl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700" kern="1200" dirty="0" smtClean="0"/>
            <a:t>ABSENSI </a:t>
          </a:r>
          <a:endParaRPr lang="en-US" sz="18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102984" y="103524"/>
        <a:ext cx="3249995" cy="1903670"/>
      </dsp:txXfrm>
    </dsp:sp>
    <dsp:sp modelId="{FA38FC29-A739-47BE-8333-8DC14927F887}">
      <dsp:nvSpPr>
        <dsp:cNvPr id="0" name=""/>
        <dsp:cNvSpPr/>
      </dsp:nvSpPr>
      <dsp:spPr>
        <a:xfrm>
          <a:off x="3455963" y="2321683"/>
          <a:ext cx="5183944" cy="2109638"/>
        </a:xfrm>
        <a:prstGeom prst="rightArrow">
          <a:avLst>
            <a:gd name="adj1" fmla="val 75000"/>
            <a:gd name="adj2" fmla="val 5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900" kern="1200" dirty="0" err="1" smtClean="0"/>
            <a:t>Sebuah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teknologi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kamera</a:t>
          </a:r>
          <a:r>
            <a:rPr lang="en-US" sz="1900" kern="1200" dirty="0" smtClean="0"/>
            <a:t> yang </a:t>
          </a:r>
          <a:r>
            <a:rPr lang="en-US" sz="1900" kern="1200" dirty="0" err="1" smtClean="0"/>
            <a:t>memanfaatkan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kecerdasan</a:t>
          </a:r>
          <a:r>
            <a:rPr lang="en-US" sz="1900" kern="1200" dirty="0" smtClean="0"/>
            <a:t> AI </a:t>
          </a:r>
          <a:r>
            <a:rPr lang="en-US" sz="1900" kern="1200" dirty="0" err="1" smtClean="0"/>
            <a:t>untuk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mengenali</a:t>
          </a:r>
          <a:r>
            <a:rPr lang="en-US" sz="1900" kern="1200" dirty="0" smtClean="0"/>
            <a:t> </a:t>
          </a:r>
          <a:r>
            <a:rPr lang="en-US" sz="1900" kern="1200" dirty="0" err="1" smtClean="0"/>
            <a:t>wajah</a:t>
          </a:r>
          <a:r>
            <a:rPr lang="en-US" sz="1900" kern="1200" dirty="0" smtClean="0"/>
            <a:t> orang </a:t>
          </a:r>
          <a:r>
            <a:rPr lang="en-US" sz="1900" kern="1200" dirty="0" err="1" smtClean="0"/>
            <a:t>dari</a:t>
          </a:r>
          <a:r>
            <a:rPr lang="en-US" sz="1900" kern="1200" dirty="0" smtClean="0"/>
            <a:t> data di </a:t>
          </a:r>
          <a:r>
            <a:rPr lang="en-US" sz="1900" kern="1200" dirty="0" err="1" smtClean="0"/>
            <a:t>dalam</a:t>
          </a:r>
          <a:r>
            <a:rPr lang="en-US" sz="1900" kern="1200" dirty="0" smtClean="0"/>
            <a:t> server.</a:t>
          </a:r>
          <a:endParaRPr lang="en-US" sz="1900" kern="1200" dirty="0"/>
        </a:p>
      </dsp:txBody>
      <dsp:txXfrm>
        <a:off x="3455963" y="2585388"/>
        <a:ext cx="4392830" cy="1582228"/>
      </dsp:txXfrm>
    </dsp:sp>
    <dsp:sp modelId="{89A48F99-17E6-4A71-9508-16E61CFD4047}">
      <dsp:nvSpPr>
        <dsp:cNvPr id="0" name=""/>
        <dsp:cNvSpPr/>
      </dsp:nvSpPr>
      <dsp:spPr>
        <a:xfrm>
          <a:off x="0" y="2321142"/>
          <a:ext cx="3455963" cy="210963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>
              <a:solidFill>
                <a:schemeClr val="tx1">
                  <a:lumMod val="75000"/>
                  <a:lumOff val="25000"/>
                </a:schemeClr>
              </a:solidFill>
            </a:rPr>
            <a:t>Face Recognition</a:t>
          </a:r>
          <a:endParaRPr lang="en-US" sz="45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102984" y="2424126"/>
        <a:ext cx="3249995" cy="19036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B82A55-F8E2-49EA-9C71-5D755218E1C3}">
      <dsp:nvSpPr>
        <dsp:cNvPr id="0" name=""/>
        <dsp:cNvSpPr/>
      </dsp:nvSpPr>
      <dsp:spPr>
        <a:xfrm>
          <a:off x="1221203" y="0"/>
          <a:ext cx="7942714" cy="5883274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E005AA-E549-499F-A635-EBD3873C2AB5}">
      <dsp:nvSpPr>
        <dsp:cNvPr id="0" name=""/>
        <dsp:cNvSpPr/>
      </dsp:nvSpPr>
      <dsp:spPr>
        <a:xfrm>
          <a:off x="1539233" y="558911"/>
          <a:ext cx="3682107" cy="229447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/>
            <a:t>Tujuan</a:t>
          </a:r>
          <a:r>
            <a:rPr lang="en-US" sz="2800" kern="1200" dirty="0" smtClean="0"/>
            <a:t> Program 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Mampu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melengkapi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keamanan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kenyamanan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sistem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absensi</a:t>
          </a:r>
          <a:r>
            <a:rPr lang="en-US" sz="1800" kern="1200" dirty="0" smtClean="0"/>
            <a:t> yang </a:t>
          </a:r>
          <a:r>
            <a:rPr lang="en-US" sz="1800" kern="1200" dirty="0" err="1" smtClean="0"/>
            <a:t>lebih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akurat</a:t>
          </a:r>
          <a:r>
            <a:rPr lang="en-US" sz="1800" kern="1200" dirty="0" smtClean="0"/>
            <a:t>, </a:t>
          </a:r>
          <a:r>
            <a:rPr lang="en-US" sz="1800" kern="1200" dirty="0" err="1" smtClean="0"/>
            <a:t>mudah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steril</a:t>
          </a:r>
          <a:r>
            <a:rPr lang="en-US" sz="1800" kern="1200" dirty="0" smtClean="0"/>
            <a:t> (</a:t>
          </a:r>
          <a:r>
            <a:rPr lang="en-US" sz="1800" kern="1200" dirty="0" err="1" smtClean="0"/>
            <a:t>higienis</a:t>
          </a:r>
          <a:r>
            <a:rPr lang="en-US" sz="1800" kern="1200" dirty="0" smtClean="0"/>
            <a:t>), </a:t>
          </a:r>
          <a:r>
            <a:rPr lang="en-US" sz="1800" kern="1200" dirty="0" err="1" smtClean="0"/>
            <a:t>rentan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hilang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dibanding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absensi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dengan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sistem</a:t>
          </a:r>
          <a:r>
            <a:rPr lang="en-US" sz="1800" kern="1200" dirty="0" smtClean="0"/>
            <a:t> normal.</a:t>
          </a:r>
          <a:endParaRPr lang="en-US" sz="18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1651240" y="670918"/>
        <a:ext cx="3458093" cy="2070462"/>
      </dsp:txXfrm>
    </dsp:sp>
    <dsp:sp modelId="{C1346144-1BED-485D-8E40-F753A086E92F}">
      <dsp:nvSpPr>
        <dsp:cNvPr id="0" name=""/>
        <dsp:cNvSpPr/>
      </dsp:nvSpPr>
      <dsp:spPr>
        <a:xfrm>
          <a:off x="5281796" y="558911"/>
          <a:ext cx="3671117" cy="2294476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/>
            <a:t>Kegunaan</a:t>
          </a:r>
          <a:r>
            <a:rPr lang="en-US" sz="2800" kern="1200" dirty="0" smtClean="0"/>
            <a:t> Program</a:t>
          </a:r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face recognition </a:t>
          </a:r>
          <a:r>
            <a:rPr lang="en-US" sz="1800" kern="1200" dirty="0" err="1" smtClean="0"/>
            <a:t>sangat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mudah</a:t>
          </a:r>
          <a:r>
            <a:rPr lang="en-US" sz="1800" kern="1200" dirty="0" smtClean="0"/>
            <a:t> di </a:t>
          </a:r>
          <a:r>
            <a:rPr lang="en-US" sz="1800" kern="1200" dirty="0" err="1" smtClean="0"/>
            <a:t>gunakan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sangat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membantu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untuk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kepentingan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keamanan</a:t>
          </a:r>
          <a:r>
            <a:rPr lang="en-US" sz="1800" kern="1200" dirty="0" smtClean="0"/>
            <a:t> juga. </a:t>
          </a:r>
          <a:r>
            <a:rPr lang="en-US" sz="1800" kern="1200" dirty="0" err="1" smtClean="0"/>
            <a:t>Bisa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digunakan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untuk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absensi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karyawan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skala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besar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maupun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kecil</a:t>
          </a:r>
          <a:r>
            <a:rPr lang="en-US" sz="1800" kern="1200" dirty="0" smtClean="0"/>
            <a:t>.</a:t>
          </a:r>
          <a:endParaRPr lang="en-US" sz="18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5393803" y="670918"/>
        <a:ext cx="3447103" cy="2070462"/>
      </dsp:txXfrm>
    </dsp:sp>
    <dsp:sp modelId="{88A513F8-0931-4E89-949C-7241946B7467}">
      <dsp:nvSpPr>
        <dsp:cNvPr id="0" name=""/>
        <dsp:cNvSpPr/>
      </dsp:nvSpPr>
      <dsp:spPr>
        <a:xfrm>
          <a:off x="1535642" y="2987690"/>
          <a:ext cx="3717465" cy="2294476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/>
            <a:t>Faktor</a:t>
          </a:r>
          <a:r>
            <a:rPr lang="en-US" sz="2800" kern="1200" dirty="0" smtClean="0"/>
            <a:t> </a:t>
          </a:r>
          <a:r>
            <a:rPr lang="en-US" sz="2800" kern="1200" dirty="0" err="1" smtClean="0"/>
            <a:t>Keberhasilan</a:t>
          </a:r>
          <a:endParaRPr lang="en-US" sz="2800" kern="1200" dirty="0" smtClean="0"/>
        </a:p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faktor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penting</a:t>
          </a:r>
          <a:r>
            <a:rPr lang="en-US" sz="1800" kern="1200" dirty="0" smtClean="0"/>
            <a:t> yang </a:t>
          </a:r>
          <a:r>
            <a:rPr lang="en-US" sz="1800" kern="1200" dirty="0" err="1" smtClean="0"/>
            <a:t>mempengaruhi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tingkat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keberhasilan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identifikasi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yaitu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posisi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wajah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intensitas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cahaya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saat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melakukan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pendaftaran</a:t>
          </a:r>
          <a:r>
            <a:rPr lang="en-US" sz="1800" kern="1200" dirty="0" smtClean="0"/>
            <a:t>.</a:t>
          </a:r>
          <a:endParaRPr lang="en-US" sz="1800" kern="1200" dirty="0">
            <a:solidFill>
              <a:schemeClr val="tx1">
                <a:lumMod val="75000"/>
                <a:lumOff val="25000"/>
              </a:schemeClr>
            </a:solidFill>
          </a:endParaRPr>
        </a:p>
      </dsp:txBody>
      <dsp:txXfrm>
        <a:off x="1647649" y="3099697"/>
        <a:ext cx="3493451" cy="2070462"/>
      </dsp:txXfrm>
    </dsp:sp>
    <dsp:sp modelId="{231BFD18-7D69-4FBA-9D31-E45FD648550B}">
      <dsp:nvSpPr>
        <dsp:cNvPr id="0" name=""/>
        <dsp:cNvSpPr/>
      </dsp:nvSpPr>
      <dsp:spPr>
        <a:xfrm>
          <a:off x="5354485" y="2987690"/>
          <a:ext cx="3598428" cy="2294476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err="1" smtClean="0"/>
            <a:t>Gambaran</a:t>
          </a:r>
          <a:r>
            <a:rPr lang="en-US" sz="2400" kern="1200" dirty="0" smtClean="0"/>
            <a:t> </a:t>
          </a:r>
          <a:r>
            <a:rPr lang="en-US" sz="2400" kern="1200" dirty="0" err="1" smtClean="0"/>
            <a:t>Sasaran</a:t>
          </a:r>
          <a:endParaRPr lang="en-US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/>
            <a:t>Sasaran</a:t>
          </a:r>
          <a:r>
            <a:rPr lang="en-US" sz="1600" kern="1200" dirty="0" smtClean="0"/>
            <a:t> program </a:t>
          </a:r>
          <a:r>
            <a:rPr lang="en-US" sz="1600" kern="1200" dirty="0" err="1" smtClean="0"/>
            <a:t>aplikasi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pengenalan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wajah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ini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adalah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perusahaan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atau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pemerintah</a:t>
          </a:r>
          <a:r>
            <a:rPr lang="en-US" sz="1600" kern="1200" dirty="0" smtClean="0"/>
            <a:t>  </a:t>
          </a:r>
          <a:r>
            <a:rPr lang="en-US" sz="1600" kern="1200" dirty="0" err="1" smtClean="0"/>
            <a:t>guna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untuk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pengawasan</a:t>
          </a:r>
          <a:r>
            <a:rPr lang="en-US" sz="1600" kern="1200" dirty="0" smtClean="0"/>
            <a:t>, yang </a:t>
          </a:r>
          <a:r>
            <a:rPr lang="en-US" sz="1600" kern="1200" dirty="0" err="1" smtClean="0"/>
            <a:t>jadi</a:t>
          </a:r>
          <a:r>
            <a:rPr lang="en-US" sz="1600" kern="1200" dirty="0" smtClean="0"/>
            <a:t> inti </a:t>
          </a:r>
          <a:r>
            <a:rPr lang="en-US" sz="1600" kern="1200" dirty="0" err="1" smtClean="0"/>
            <a:t>teknologi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deteksi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wajah</a:t>
          </a:r>
          <a:r>
            <a:rPr lang="en-US" sz="1600" kern="1200" dirty="0" smtClean="0"/>
            <a:t>, </a:t>
          </a:r>
          <a:r>
            <a:rPr lang="en-US" sz="1600" kern="1200" dirty="0" err="1" smtClean="0"/>
            <a:t>dapat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mengarah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pada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aksi</a:t>
          </a:r>
          <a:r>
            <a:rPr lang="en-US" sz="1600" kern="1200" dirty="0" smtClean="0"/>
            <a:t> sensor. </a:t>
          </a:r>
          <a:r>
            <a:rPr lang="en-US" sz="1600" kern="1200" dirty="0" err="1" smtClean="0"/>
            <a:t>Namun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aplikasi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ini</a:t>
          </a:r>
          <a:r>
            <a:rPr lang="en-US" sz="1600" kern="1200" dirty="0" smtClean="0"/>
            <a:t> juga </a:t>
          </a:r>
          <a:r>
            <a:rPr lang="en-US" sz="1600" kern="1200" dirty="0" err="1" smtClean="0"/>
            <a:t>memiliki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beberapa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kendala</a:t>
          </a:r>
          <a:r>
            <a:rPr lang="en-US" sz="1600" kern="1200" dirty="0" smtClean="0"/>
            <a:t> lain </a:t>
          </a:r>
          <a:r>
            <a:rPr lang="en-US" sz="1600" kern="1200" dirty="0" err="1" smtClean="0"/>
            <a:t>yaitu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bahwa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teknologi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ini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tidak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selamanya</a:t>
          </a:r>
          <a:r>
            <a:rPr lang="en-US" sz="1600" kern="1200" dirty="0" smtClean="0"/>
            <a:t> </a:t>
          </a:r>
          <a:r>
            <a:rPr lang="en-US" sz="1600" kern="1200" dirty="0" err="1" smtClean="0"/>
            <a:t>akurat</a:t>
          </a:r>
          <a:r>
            <a:rPr lang="en-US" sz="1600" kern="1200" dirty="0" smtClean="0"/>
            <a:t>.</a:t>
          </a:r>
          <a:endParaRPr lang="en-US" sz="1600" kern="1200" dirty="0"/>
        </a:p>
      </dsp:txBody>
      <dsp:txXfrm>
        <a:off x="5466492" y="3099697"/>
        <a:ext cx="3374414" cy="20704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DA235E-FF04-44D3-9BC5-BD63A7927DF5}">
      <dsp:nvSpPr>
        <dsp:cNvPr id="0" name=""/>
        <dsp:cNvSpPr/>
      </dsp:nvSpPr>
      <dsp:spPr>
        <a:xfrm>
          <a:off x="0" y="149975"/>
          <a:ext cx="10515600" cy="870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err="1" smtClean="0"/>
            <a:t>Kesimpulan</a:t>
          </a:r>
          <a:r>
            <a:rPr lang="en-US" sz="3100" kern="1200" dirty="0" smtClean="0"/>
            <a:t> </a:t>
          </a:r>
          <a:endParaRPr lang="en-US" sz="3100" kern="1200" dirty="0"/>
        </a:p>
      </dsp:txBody>
      <dsp:txXfrm>
        <a:off x="42493" y="192468"/>
        <a:ext cx="10430614" cy="785494"/>
      </dsp:txXfrm>
    </dsp:sp>
    <dsp:sp modelId="{DD468AD8-2688-4CC1-9B8F-14A19B9FFC04}">
      <dsp:nvSpPr>
        <dsp:cNvPr id="0" name=""/>
        <dsp:cNvSpPr/>
      </dsp:nvSpPr>
      <dsp:spPr>
        <a:xfrm>
          <a:off x="0" y="1020455"/>
          <a:ext cx="10515600" cy="27593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400" kern="1200" dirty="0" err="1" smtClean="0">
              <a:solidFill>
                <a:schemeClr val="bg1"/>
              </a:solidFill>
            </a:rPr>
            <a:t>Aplikasi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identifikasi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Wajah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Berbasis</a:t>
          </a:r>
          <a:r>
            <a:rPr lang="en-US" sz="2400" kern="1200" dirty="0" smtClean="0">
              <a:solidFill>
                <a:schemeClr val="bg1"/>
              </a:solidFill>
            </a:rPr>
            <a:t> Android </a:t>
          </a:r>
          <a:r>
            <a:rPr lang="en-US" sz="2400" kern="1200" dirty="0" err="1" smtClean="0">
              <a:solidFill>
                <a:schemeClr val="bg1"/>
              </a:solidFill>
            </a:rPr>
            <a:t>dirancang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dibangun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untuk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diimplementasikan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pada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perangkat</a:t>
          </a:r>
          <a:r>
            <a:rPr lang="en-US" sz="2400" kern="1200" dirty="0" smtClean="0">
              <a:solidFill>
                <a:schemeClr val="bg1"/>
              </a:solidFill>
            </a:rPr>
            <a:t> mobile </a:t>
          </a:r>
          <a:r>
            <a:rPr lang="en-US" sz="2400" kern="1200" dirty="0" err="1" smtClean="0">
              <a:solidFill>
                <a:schemeClr val="bg1"/>
              </a:solidFill>
            </a:rPr>
            <a:t>dengan</a:t>
          </a:r>
          <a:r>
            <a:rPr lang="en-US" sz="2400" kern="1200" dirty="0" smtClean="0">
              <a:solidFill>
                <a:schemeClr val="bg1"/>
              </a:solidFill>
            </a:rPr>
            <a:t> platform Android. </a:t>
          </a:r>
          <a:r>
            <a:rPr lang="en-US" sz="2400" kern="1200" dirty="0" err="1" smtClean="0">
              <a:solidFill>
                <a:schemeClr val="bg1"/>
              </a:solidFill>
            </a:rPr>
            <a:t>Metode</a:t>
          </a:r>
          <a:r>
            <a:rPr lang="en-US" sz="2400" kern="1200" dirty="0" smtClean="0">
              <a:solidFill>
                <a:schemeClr val="bg1"/>
              </a:solidFill>
            </a:rPr>
            <a:t> yang </a:t>
          </a:r>
          <a:r>
            <a:rPr lang="en-US" sz="2400" kern="1200" dirty="0" err="1" smtClean="0">
              <a:solidFill>
                <a:schemeClr val="bg1"/>
              </a:solidFill>
            </a:rPr>
            <a:t>digunakan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adalah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Metode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Eigenface</a:t>
          </a:r>
          <a:r>
            <a:rPr lang="en-US" sz="2400" kern="1200" dirty="0" smtClean="0">
              <a:solidFill>
                <a:schemeClr val="bg1"/>
              </a:solidFill>
            </a:rPr>
            <a:t>. </a:t>
          </a:r>
          <a:r>
            <a:rPr lang="en-US" sz="2400" kern="1200" dirty="0" err="1" smtClean="0">
              <a:solidFill>
                <a:schemeClr val="bg1"/>
              </a:solidFill>
            </a:rPr>
            <a:t>Hasil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uji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coba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identifikasi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dari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aplikasi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ini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didapatkan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dengan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presentasi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tingkat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keberhasilan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identifikasi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antara</a:t>
          </a:r>
          <a:r>
            <a:rPr lang="en-US" sz="2400" kern="1200" dirty="0" smtClean="0">
              <a:solidFill>
                <a:schemeClr val="bg1"/>
              </a:solidFill>
            </a:rPr>
            <a:t> 70% </a:t>
          </a:r>
          <a:r>
            <a:rPr lang="en-US" sz="2400" kern="1200" dirty="0" err="1" smtClean="0">
              <a:solidFill>
                <a:schemeClr val="bg1"/>
              </a:solidFill>
            </a:rPr>
            <a:t>hingga</a:t>
          </a:r>
          <a:r>
            <a:rPr lang="en-US" sz="2400" kern="1200" dirty="0" smtClean="0">
              <a:solidFill>
                <a:schemeClr val="bg1"/>
              </a:solidFill>
            </a:rPr>
            <a:t> 90%. </a:t>
          </a:r>
          <a:r>
            <a:rPr lang="en-US" sz="2400" kern="1200" dirty="0" err="1" smtClean="0">
              <a:solidFill>
                <a:schemeClr val="bg1"/>
              </a:solidFill>
            </a:rPr>
            <a:t>Dilihat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dari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uji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coba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aplikasi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identifikasi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wajah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berbasis</a:t>
          </a:r>
          <a:r>
            <a:rPr lang="en-US" sz="2400" kern="1200" dirty="0" smtClean="0">
              <a:solidFill>
                <a:schemeClr val="bg1"/>
              </a:solidFill>
            </a:rPr>
            <a:t> android yang </a:t>
          </a:r>
          <a:r>
            <a:rPr lang="en-US" sz="2400" kern="1200" dirty="0" err="1" smtClean="0">
              <a:solidFill>
                <a:schemeClr val="bg1"/>
              </a:solidFill>
            </a:rPr>
            <a:t>telah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dilakukan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dengan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mengambil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citra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wajah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dengan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berbagai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posisi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tingkat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pencahayaan</a:t>
          </a:r>
          <a:r>
            <a:rPr lang="en-US" sz="2400" kern="1200" dirty="0" smtClean="0">
              <a:solidFill>
                <a:schemeClr val="bg1"/>
              </a:solidFill>
            </a:rPr>
            <a:t> yang </a:t>
          </a:r>
          <a:r>
            <a:rPr lang="en-US" sz="2400" kern="1200" dirty="0" err="1" smtClean="0">
              <a:solidFill>
                <a:schemeClr val="bg1"/>
              </a:solidFill>
            </a:rPr>
            <a:t>berbeda</a:t>
          </a:r>
          <a:r>
            <a:rPr lang="en-US" sz="2400" kern="1200" dirty="0" smtClean="0">
              <a:solidFill>
                <a:schemeClr val="bg1"/>
              </a:solidFill>
            </a:rPr>
            <a:t>, </a:t>
          </a:r>
          <a:r>
            <a:rPr lang="en-US" sz="2400" kern="1200" dirty="0" err="1" smtClean="0">
              <a:solidFill>
                <a:schemeClr val="bg1"/>
              </a:solidFill>
            </a:rPr>
            <a:t>hal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tersebut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kiranya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dapat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meningkatkan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presentase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keberhasilan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pengenalan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dari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aplikasi</a:t>
          </a:r>
          <a:r>
            <a:rPr lang="en-US" sz="2400" kern="1200" dirty="0" smtClean="0">
              <a:solidFill>
                <a:schemeClr val="bg1"/>
              </a:solidFill>
            </a:rPr>
            <a:t>.</a:t>
          </a:r>
          <a:r>
            <a:rPr lang="en-US" sz="2400" kern="1200" dirty="0" smtClean="0"/>
            <a:t> </a:t>
          </a:r>
          <a:endParaRPr lang="en-US" sz="2400" kern="1200" dirty="0"/>
        </a:p>
      </dsp:txBody>
      <dsp:txXfrm>
        <a:off x="0" y="1020455"/>
        <a:ext cx="10515600" cy="2759309"/>
      </dsp:txXfrm>
    </dsp:sp>
    <dsp:sp modelId="{68957920-3C80-400E-8DA1-F32E51C99CF6}">
      <dsp:nvSpPr>
        <dsp:cNvPr id="0" name=""/>
        <dsp:cNvSpPr/>
      </dsp:nvSpPr>
      <dsp:spPr>
        <a:xfrm>
          <a:off x="0" y="3779765"/>
          <a:ext cx="10515600" cy="8704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/>
            <a:t>Saran</a:t>
          </a:r>
          <a:r>
            <a:rPr lang="en-US" sz="3100" kern="1200" dirty="0" smtClean="0"/>
            <a:t> </a:t>
          </a:r>
          <a:endParaRPr lang="en-US" sz="3100" kern="1200" dirty="0"/>
        </a:p>
      </dsp:txBody>
      <dsp:txXfrm>
        <a:off x="42493" y="3822258"/>
        <a:ext cx="10430614" cy="785494"/>
      </dsp:txXfrm>
    </dsp:sp>
    <dsp:sp modelId="{C19D394B-7361-420B-9C96-CF474053E041}">
      <dsp:nvSpPr>
        <dsp:cNvPr id="0" name=""/>
        <dsp:cNvSpPr/>
      </dsp:nvSpPr>
      <dsp:spPr>
        <a:xfrm>
          <a:off x="0" y="4650245"/>
          <a:ext cx="10515600" cy="14438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400" kern="1200" dirty="0" err="1" smtClean="0">
              <a:solidFill>
                <a:schemeClr val="bg1"/>
              </a:solidFill>
            </a:rPr>
            <a:t>Aplikasi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ini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dibangun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dengan</a:t>
          </a:r>
          <a:r>
            <a:rPr lang="en-US" sz="2400" kern="1200" dirty="0" smtClean="0">
              <a:solidFill>
                <a:schemeClr val="bg1"/>
              </a:solidFill>
            </a:rPr>
            <a:t> basis mobile, </a:t>
          </a:r>
          <a:r>
            <a:rPr lang="en-US" sz="2400" kern="1200" dirty="0" err="1" smtClean="0">
              <a:solidFill>
                <a:schemeClr val="bg1"/>
              </a:solidFill>
            </a:rPr>
            <a:t>karena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lebih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bersifat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i="1" kern="1200" dirty="0" smtClean="0">
              <a:solidFill>
                <a:schemeClr val="bg1"/>
              </a:solidFill>
            </a:rPr>
            <a:t>portable </a:t>
          </a:r>
          <a:r>
            <a:rPr lang="en-US" sz="2400" kern="1200" dirty="0" err="1" smtClean="0">
              <a:solidFill>
                <a:schemeClr val="bg1"/>
              </a:solidFill>
            </a:rPr>
            <a:t>dan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selalu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dapat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digenggam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seseorang</a:t>
          </a:r>
          <a:r>
            <a:rPr lang="en-US" sz="2400" kern="1200" dirty="0" smtClean="0">
              <a:solidFill>
                <a:schemeClr val="bg1"/>
              </a:solidFill>
            </a:rPr>
            <a:t>. </a:t>
          </a:r>
          <a:r>
            <a:rPr lang="en-US" sz="2400" kern="1200" dirty="0" err="1" smtClean="0">
              <a:solidFill>
                <a:schemeClr val="bg1"/>
              </a:solidFill>
            </a:rPr>
            <a:t>Aplikasi</a:t>
          </a:r>
          <a:r>
            <a:rPr lang="en-US" sz="2400" kern="1200" dirty="0" smtClean="0">
              <a:solidFill>
                <a:schemeClr val="bg1"/>
              </a:solidFill>
            </a:rPr>
            <a:t> face recognition </a:t>
          </a:r>
          <a:r>
            <a:rPr lang="en-US" sz="2400" kern="1200" dirty="0" err="1" smtClean="0">
              <a:solidFill>
                <a:schemeClr val="bg1"/>
              </a:solidFill>
            </a:rPr>
            <a:t>akan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lebih</a:t>
          </a:r>
          <a:r>
            <a:rPr lang="en-US" sz="2400" kern="1200" dirty="0" smtClean="0">
              <a:solidFill>
                <a:schemeClr val="bg1"/>
              </a:solidFill>
            </a:rPr>
            <a:t> optimal </a:t>
          </a:r>
          <a:r>
            <a:rPr lang="en-US" sz="2400" kern="1200" dirty="0" err="1" smtClean="0">
              <a:solidFill>
                <a:schemeClr val="bg1"/>
              </a:solidFill>
            </a:rPr>
            <a:t>jika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digunakan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pada</a:t>
          </a:r>
          <a:r>
            <a:rPr lang="en-US" sz="2400" kern="1200" dirty="0" smtClean="0">
              <a:solidFill>
                <a:schemeClr val="bg1"/>
              </a:solidFill>
            </a:rPr>
            <a:t> smartphone yang </a:t>
          </a:r>
          <a:r>
            <a:rPr lang="en-US" sz="2400" kern="1200" dirty="0" err="1" smtClean="0">
              <a:solidFill>
                <a:schemeClr val="bg1"/>
              </a:solidFill>
            </a:rPr>
            <a:t>menggunakan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kamera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statis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kondisi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ruangan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dengan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tingkat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pencahayaan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maupun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jarak</a:t>
          </a:r>
          <a:r>
            <a:rPr lang="en-US" sz="2400" kern="1200" dirty="0" smtClean="0">
              <a:solidFill>
                <a:schemeClr val="bg1"/>
              </a:solidFill>
            </a:rPr>
            <a:t> </a:t>
          </a:r>
          <a:r>
            <a:rPr lang="en-US" sz="2400" kern="1200" dirty="0" err="1" smtClean="0">
              <a:solidFill>
                <a:schemeClr val="bg1"/>
              </a:solidFill>
            </a:rPr>
            <a:t>stabil</a:t>
          </a:r>
          <a:r>
            <a:rPr lang="en-US" sz="2400" kern="1200" dirty="0" smtClean="0">
              <a:solidFill>
                <a:schemeClr val="bg1"/>
              </a:solidFill>
            </a:rPr>
            <a:t>.</a:t>
          </a:r>
          <a:endParaRPr lang="en-US" sz="2400" kern="1200" dirty="0">
            <a:solidFill>
              <a:schemeClr val="bg1"/>
            </a:solidFill>
          </a:endParaRPr>
        </a:p>
      </dsp:txBody>
      <dsp:txXfrm>
        <a:off x="0" y="4650245"/>
        <a:ext cx="10515600" cy="1443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png>
</file>

<file path=ppt/media/image5.jpeg>
</file>

<file path=ppt/media/image6.jp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89243F-B1BB-4202-BD78-416ACA555174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D2766-C49B-4C1A-9FEE-6F146754B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41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template library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48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template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8D2766-C49B-4C1A-9FEE-6F146754B0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78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esentationgo.com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6A2BD-86ED-43E3-9491-C120CB5C28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32263"/>
            <a:ext cx="9144000" cy="2823700"/>
          </a:xfrm>
        </p:spPr>
        <p:txBody>
          <a:bodyPr anchor="b">
            <a:normAutofit/>
          </a:bodyPr>
          <a:lstStyle>
            <a:lvl1pPr algn="ctr">
              <a:defRPr sz="8800" b="1">
                <a:solidFill>
                  <a:schemeClr val="bg1"/>
                </a:solidFill>
                <a:latin typeface="ChalkPaint" panose="02000603000000000000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74C62D-D96D-401F-BD43-D573A7D9E6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75088"/>
            <a:ext cx="9144000" cy="1655762"/>
          </a:xfrm>
        </p:spPr>
        <p:txBody>
          <a:bodyPr anchor="ctr">
            <a:normAutofit/>
          </a:bodyPr>
          <a:lstStyle>
            <a:lvl1pPr marL="0" indent="0" algn="ctr">
              <a:buNone/>
              <a:defRPr sz="4000" b="1">
                <a:solidFill>
                  <a:schemeClr val="accent5"/>
                </a:solidFill>
                <a:latin typeface="ChalkPaint" panose="02000603000000000000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16214-DAC6-4C80-AF17-B9437F6E9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9E6897A-AA05-45A5-BFE6-B4267FF3A60B}" type="datetimeFigureOut">
              <a:rPr lang="en-US" smtClean="0"/>
              <a:pPr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2D0E0-C2E1-406B-B2D1-5EE5E7B62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D9532-85CD-48EA-BFD3-FE2F826FF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B8A7383-7EAB-42E7-88EF-735B0BF25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 3488">
            <a:extLst>
              <a:ext uri="{FF2B5EF4-FFF2-40B4-BE49-F238E27FC236}">
                <a16:creationId xmlns:a16="http://schemas.microsoft.com/office/drawing/2014/main" id="{4E02F68E-86F2-40F9-B314-4C7F49C3CD0C}"/>
              </a:ext>
            </a:extLst>
          </p:cNvPr>
          <p:cNvSpPr>
            <a:spLocks/>
          </p:cNvSpPr>
          <p:nvPr userDrawn="1"/>
        </p:nvSpPr>
        <p:spPr bwMode="auto">
          <a:xfrm>
            <a:off x="2524919" y="3684588"/>
            <a:ext cx="7142163" cy="396875"/>
          </a:xfrm>
          <a:custGeom>
            <a:avLst/>
            <a:gdLst>
              <a:gd name="T0" fmla="*/ 2471 w 9712"/>
              <a:gd name="T1" fmla="*/ 628 h 692"/>
              <a:gd name="T2" fmla="*/ 2691 w 9712"/>
              <a:gd name="T3" fmla="*/ 612 h 692"/>
              <a:gd name="T4" fmla="*/ 2911 w 9712"/>
              <a:gd name="T5" fmla="*/ 666 h 692"/>
              <a:gd name="T6" fmla="*/ 3274 w 9712"/>
              <a:gd name="T7" fmla="*/ 567 h 692"/>
              <a:gd name="T8" fmla="*/ 3863 w 9712"/>
              <a:gd name="T9" fmla="*/ 628 h 692"/>
              <a:gd name="T10" fmla="*/ 4098 w 9712"/>
              <a:gd name="T11" fmla="*/ 572 h 692"/>
              <a:gd name="T12" fmla="*/ 4300 w 9712"/>
              <a:gd name="T13" fmla="*/ 597 h 692"/>
              <a:gd name="T14" fmla="*/ 4500 w 9712"/>
              <a:gd name="T15" fmla="*/ 571 h 692"/>
              <a:gd name="T16" fmla="*/ 4866 w 9712"/>
              <a:gd name="T17" fmla="*/ 637 h 692"/>
              <a:gd name="T18" fmla="*/ 5147 w 9712"/>
              <a:gd name="T19" fmla="*/ 610 h 692"/>
              <a:gd name="T20" fmla="*/ 5264 w 9712"/>
              <a:gd name="T21" fmla="*/ 526 h 692"/>
              <a:gd name="T22" fmla="*/ 5526 w 9712"/>
              <a:gd name="T23" fmla="*/ 561 h 692"/>
              <a:gd name="T24" fmla="*/ 5963 w 9712"/>
              <a:gd name="T25" fmla="*/ 327 h 692"/>
              <a:gd name="T26" fmla="*/ 6082 w 9712"/>
              <a:gd name="T27" fmla="*/ 523 h 692"/>
              <a:gd name="T28" fmla="*/ 6400 w 9712"/>
              <a:gd name="T29" fmla="*/ 340 h 692"/>
              <a:gd name="T30" fmla="*/ 6723 w 9712"/>
              <a:gd name="T31" fmla="*/ 476 h 692"/>
              <a:gd name="T32" fmla="*/ 7043 w 9712"/>
              <a:gd name="T33" fmla="*/ 543 h 692"/>
              <a:gd name="T34" fmla="*/ 7481 w 9712"/>
              <a:gd name="T35" fmla="*/ 442 h 692"/>
              <a:gd name="T36" fmla="*/ 7913 w 9712"/>
              <a:gd name="T37" fmla="*/ 350 h 692"/>
              <a:gd name="T38" fmla="*/ 8470 w 9712"/>
              <a:gd name="T39" fmla="*/ 259 h 692"/>
              <a:gd name="T40" fmla="*/ 8882 w 9712"/>
              <a:gd name="T41" fmla="*/ 384 h 692"/>
              <a:gd name="T42" fmla="*/ 9100 w 9712"/>
              <a:gd name="T43" fmla="*/ 313 h 692"/>
              <a:gd name="T44" fmla="*/ 9223 w 9712"/>
              <a:gd name="T45" fmla="*/ 334 h 692"/>
              <a:gd name="T46" fmla="*/ 9481 w 9712"/>
              <a:gd name="T47" fmla="*/ 185 h 692"/>
              <a:gd name="T48" fmla="*/ 9712 w 9712"/>
              <a:gd name="T49" fmla="*/ 182 h 692"/>
              <a:gd name="T50" fmla="*/ 9516 w 9712"/>
              <a:gd name="T51" fmla="*/ 217 h 692"/>
              <a:gd name="T52" fmla="*/ 8856 w 9712"/>
              <a:gd name="T53" fmla="*/ 125 h 692"/>
              <a:gd name="T54" fmla="*/ 8184 w 9712"/>
              <a:gd name="T55" fmla="*/ 180 h 692"/>
              <a:gd name="T56" fmla="*/ 8143 w 9712"/>
              <a:gd name="T57" fmla="*/ 87 h 692"/>
              <a:gd name="T58" fmla="*/ 7490 w 9712"/>
              <a:gd name="T59" fmla="*/ 113 h 692"/>
              <a:gd name="T60" fmla="*/ 6996 w 9712"/>
              <a:gd name="T61" fmla="*/ 104 h 692"/>
              <a:gd name="T62" fmla="*/ 6604 w 9712"/>
              <a:gd name="T63" fmla="*/ 120 h 692"/>
              <a:gd name="T64" fmla="*/ 6450 w 9712"/>
              <a:gd name="T65" fmla="*/ 105 h 692"/>
              <a:gd name="T66" fmla="*/ 6233 w 9712"/>
              <a:gd name="T67" fmla="*/ 189 h 692"/>
              <a:gd name="T68" fmla="*/ 6070 w 9712"/>
              <a:gd name="T69" fmla="*/ 87 h 692"/>
              <a:gd name="T70" fmla="*/ 5166 w 9712"/>
              <a:gd name="T71" fmla="*/ 122 h 692"/>
              <a:gd name="T72" fmla="*/ 4845 w 9712"/>
              <a:gd name="T73" fmla="*/ 113 h 692"/>
              <a:gd name="T74" fmla="*/ 4355 w 9712"/>
              <a:gd name="T75" fmla="*/ 153 h 692"/>
              <a:gd name="T76" fmla="*/ 3742 w 9712"/>
              <a:gd name="T77" fmla="*/ 160 h 692"/>
              <a:gd name="T78" fmla="*/ 3252 w 9712"/>
              <a:gd name="T79" fmla="*/ 87 h 692"/>
              <a:gd name="T80" fmla="*/ 2464 w 9712"/>
              <a:gd name="T81" fmla="*/ 138 h 692"/>
              <a:gd name="T82" fmla="*/ 2197 w 9712"/>
              <a:gd name="T83" fmla="*/ 87 h 692"/>
              <a:gd name="T84" fmla="*/ 1902 w 9712"/>
              <a:gd name="T85" fmla="*/ 135 h 692"/>
              <a:gd name="T86" fmla="*/ 1817 w 9712"/>
              <a:gd name="T87" fmla="*/ 126 h 692"/>
              <a:gd name="T88" fmla="*/ 1419 w 9712"/>
              <a:gd name="T89" fmla="*/ 124 h 692"/>
              <a:gd name="T90" fmla="*/ 1010 w 9712"/>
              <a:gd name="T91" fmla="*/ 80 h 692"/>
              <a:gd name="T92" fmla="*/ 601 w 9712"/>
              <a:gd name="T93" fmla="*/ 137 h 692"/>
              <a:gd name="T94" fmla="*/ 170 w 9712"/>
              <a:gd name="T95" fmla="*/ 129 h 692"/>
              <a:gd name="T96" fmla="*/ 171 w 9712"/>
              <a:gd name="T97" fmla="*/ 456 h 692"/>
              <a:gd name="T98" fmla="*/ 401 w 9712"/>
              <a:gd name="T99" fmla="*/ 495 h 692"/>
              <a:gd name="T100" fmla="*/ 585 w 9712"/>
              <a:gd name="T101" fmla="*/ 606 h 692"/>
              <a:gd name="T102" fmla="*/ 676 w 9712"/>
              <a:gd name="T103" fmla="*/ 463 h 692"/>
              <a:gd name="T104" fmla="*/ 997 w 9712"/>
              <a:gd name="T105" fmla="*/ 416 h 692"/>
              <a:gd name="T106" fmla="*/ 1185 w 9712"/>
              <a:gd name="T107" fmla="*/ 463 h 692"/>
              <a:gd name="T108" fmla="*/ 1575 w 9712"/>
              <a:gd name="T109" fmla="*/ 423 h 692"/>
              <a:gd name="T110" fmla="*/ 1655 w 9712"/>
              <a:gd name="T111" fmla="*/ 540 h 692"/>
              <a:gd name="T112" fmla="*/ 1812 w 9712"/>
              <a:gd name="T113" fmla="*/ 435 h 692"/>
              <a:gd name="T114" fmla="*/ 1875 w 9712"/>
              <a:gd name="T115" fmla="*/ 537 h 692"/>
              <a:gd name="T116" fmla="*/ 1983 w 9712"/>
              <a:gd name="T117" fmla="*/ 633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712" h="692">
                <a:moveTo>
                  <a:pt x="2173" y="582"/>
                </a:moveTo>
                <a:cubicBezTo>
                  <a:pt x="2186" y="605"/>
                  <a:pt x="2172" y="626"/>
                  <a:pt x="2159" y="648"/>
                </a:cubicBezTo>
                <a:cubicBezTo>
                  <a:pt x="2230" y="679"/>
                  <a:pt x="2254" y="599"/>
                  <a:pt x="2328" y="654"/>
                </a:cubicBezTo>
                <a:lnTo>
                  <a:pt x="2293" y="623"/>
                </a:lnTo>
                <a:cubicBezTo>
                  <a:pt x="2341" y="576"/>
                  <a:pt x="2429" y="566"/>
                  <a:pt x="2471" y="628"/>
                </a:cubicBezTo>
                <a:lnTo>
                  <a:pt x="2458" y="649"/>
                </a:lnTo>
                <a:cubicBezTo>
                  <a:pt x="2504" y="597"/>
                  <a:pt x="2575" y="692"/>
                  <a:pt x="2595" y="649"/>
                </a:cubicBezTo>
                <a:cubicBezTo>
                  <a:pt x="2576" y="621"/>
                  <a:pt x="2595" y="605"/>
                  <a:pt x="2566" y="579"/>
                </a:cubicBezTo>
                <a:lnTo>
                  <a:pt x="2682" y="526"/>
                </a:lnTo>
                <a:lnTo>
                  <a:pt x="2691" y="612"/>
                </a:lnTo>
                <a:lnTo>
                  <a:pt x="2751" y="583"/>
                </a:lnTo>
                <a:cubicBezTo>
                  <a:pt x="2736" y="549"/>
                  <a:pt x="2833" y="611"/>
                  <a:pt x="2834" y="529"/>
                </a:cubicBezTo>
                <a:cubicBezTo>
                  <a:pt x="2869" y="560"/>
                  <a:pt x="2820" y="595"/>
                  <a:pt x="2808" y="628"/>
                </a:cubicBezTo>
                <a:cubicBezTo>
                  <a:pt x="2842" y="603"/>
                  <a:pt x="2846" y="640"/>
                  <a:pt x="2877" y="590"/>
                </a:cubicBezTo>
                <a:lnTo>
                  <a:pt x="2911" y="666"/>
                </a:lnTo>
                <a:lnTo>
                  <a:pt x="3000" y="611"/>
                </a:lnTo>
                <a:cubicBezTo>
                  <a:pt x="2996" y="619"/>
                  <a:pt x="3001" y="624"/>
                  <a:pt x="2997" y="631"/>
                </a:cubicBezTo>
                <a:cubicBezTo>
                  <a:pt x="3038" y="567"/>
                  <a:pt x="3100" y="669"/>
                  <a:pt x="3152" y="558"/>
                </a:cubicBezTo>
                <a:cubicBezTo>
                  <a:pt x="3150" y="562"/>
                  <a:pt x="3150" y="566"/>
                  <a:pt x="3150" y="571"/>
                </a:cubicBezTo>
                <a:cubicBezTo>
                  <a:pt x="3178" y="511"/>
                  <a:pt x="3248" y="554"/>
                  <a:pt x="3274" y="567"/>
                </a:cubicBezTo>
                <a:cubicBezTo>
                  <a:pt x="3320" y="552"/>
                  <a:pt x="3293" y="494"/>
                  <a:pt x="3295" y="463"/>
                </a:cubicBezTo>
                <a:cubicBezTo>
                  <a:pt x="3428" y="482"/>
                  <a:pt x="3385" y="477"/>
                  <a:pt x="3497" y="387"/>
                </a:cubicBezTo>
                <a:cubicBezTo>
                  <a:pt x="3564" y="482"/>
                  <a:pt x="3418" y="540"/>
                  <a:pt x="3503" y="606"/>
                </a:cubicBezTo>
                <a:cubicBezTo>
                  <a:pt x="3515" y="560"/>
                  <a:pt x="3574" y="524"/>
                  <a:pt x="3640" y="506"/>
                </a:cubicBezTo>
                <a:cubicBezTo>
                  <a:pt x="3701" y="538"/>
                  <a:pt x="3804" y="563"/>
                  <a:pt x="3863" y="628"/>
                </a:cubicBezTo>
                <a:lnTo>
                  <a:pt x="3856" y="566"/>
                </a:lnTo>
                <a:lnTo>
                  <a:pt x="3942" y="532"/>
                </a:lnTo>
                <a:lnTo>
                  <a:pt x="3893" y="622"/>
                </a:lnTo>
                <a:cubicBezTo>
                  <a:pt x="3907" y="601"/>
                  <a:pt x="3950" y="561"/>
                  <a:pt x="3979" y="531"/>
                </a:cubicBezTo>
                <a:cubicBezTo>
                  <a:pt x="4068" y="477"/>
                  <a:pt x="4029" y="666"/>
                  <a:pt x="4098" y="572"/>
                </a:cubicBezTo>
                <a:cubicBezTo>
                  <a:pt x="4101" y="579"/>
                  <a:pt x="4103" y="585"/>
                  <a:pt x="4105" y="591"/>
                </a:cubicBezTo>
                <a:cubicBezTo>
                  <a:pt x="4127" y="544"/>
                  <a:pt x="4186" y="561"/>
                  <a:pt x="4253" y="543"/>
                </a:cubicBezTo>
                <a:lnTo>
                  <a:pt x="4229" y="623"/>
                </a:lnTo>
                <a:lnTo>
                  <a:pt x="4186" y="606"/>
                </a:lnTo>
                <a:cubicBezTo>
                  <a:pt x="4209" y="683"/>
                  <a:pt x="4258" y="593"/>
                  <a:pt x="4300" y="597"/>
                </a:cubicBezTo>
                <a:cubicBezTo>
                  <a:pt x="4345" y="570"/>
                  <a:pt x="4323" y="505"/>
                  <a:pt x="4346" y="482"/>
                </a:cubicBezTo>
                <a:cubicBezTo>
                  <a:pt x="4363" y="485"/>
                  <a:pt x="4386" y="462"/>
                  <a:pt x="4399" y="484"/>
                </a:cubicBezTo>
                <a:cubicBezTo>
                  <a:pt x="4438" y="509"/>
                  <a:pt x="4403" y="578"/>
                  <a:pt x="4391" y="612"/>
                </a:cubicBezTo>
                <a:cubicBezTo>
                  <a:pt x="4425" y="530"/>
                  <a:pt x="4436" y="541"/>
                  <a:pt x="4512" y="508"/>
                </a:cubicBezTo>
                <a:cubicBezTo>
                  <a:pt x="4516" y="546"/>
                  <a:pt x="4510" y="563"/>
                  <a:pt x="4500" y="571"/>
                </a:cubicBezTo>
                <a:cubicBezTo>
                  <a:pt x="4516" y="561"/>
                  <a:pt x="4530" y="544"/>
                  <a:pt x="4538" y="509"/>
                </a:cubicBezTo>
                <a:lnTo>
                  <a:pt x="4564" y="555"/>
                </a:lnTo>
                <a:cubicBezTo>
                  <a:pt x="4649" y="621"/>
                  <a:pt x="4649" y="407"/>
                  <a:pt x="4751" y="432"/>
                </a:cubicBezTo>
                <a:cubicBezTo>
                  <a:pt x="4724" y="475"/>
                  <a:pt x="4839" y="422"/>
                  <a:pt x="4870" y="473"/>
                </a:cubicBezTo>
                <a:cubicBezTo>
                  <a:pt x="4835" y="486"/>
                  <a:pt x="4887" y="589"/>
                  <a:pt x="4866" y="637"/>
                </a:cubicBezTo>
                <a:cubicBezTo>
                  <a:pt x="4948" y="666"/>
                  <a:pt x="4899" y="543"/>
                  <a:pt x="4965" y="525"/>
                </a:cubicBezTo>
                <a:lnTo>
                  <a:pt x="4938" y="624"/>
                </a:lnTo>
                <a:cubicBezTo>
                  <a:pt x="5002" y="581"/>
                  <a:pt x="4954" y="571"/>
                  <a:pt x="5019" y="540"/>
                </a:cubicBezTo>
                <a:cubicBezTo>
                  <a:pt x="5001" y="568"/>
                  <a:pt x="5048" y="566"/>
                  <a:pt x="5009" y="598"/>
                </a:cubicBezTo>
                <a:cubicBezTo>
                  <a:pt x="5094" y="608"/>
                  <a:pt x="5072" y="599"/>
                  <a:pt x="5147" y="610"/>
                </a:cubicBezTo>
                <a:lnTo>
                  <a:pt x="5153" y="515"/>
                </a:lnTo>
                <a:cubicBezTo>
                  <a:pt x="5178" y="504"/>
                  <a:pt x="5187" y="546"/>
                  <a:pt x="5194" y="564"/>
                </a:cubicBezTo>
                <a:cubicBezTo>
                  <a:pt x="5184" y="566"/>
                  <a:pt x="5168" y="562"/>
                  <a:pt x="5169" y="575"/>
                </a:cubicBezTo>
                <a:cubicBezTo>
                  <a:pt x="5199" y="657"/>
                  <a:pt x="5217" y="528"/>
                  <a:pt x="5251" y="604"/>
                </a:cubicBezTo>
                <a:cubicBezTo>
                  <a:pt x="5243" y="574"/>
                  <a:pt x="5233" y="531"/>
                  <a:pt x="5264" y="526"/>
                </a:cubicBezTo>
                <a:cubicBezTo>
                  <a:pt x="5254" y="584"/>
                  <a:pt x="5312" y="580"/>
                  <a:pt x="5314" y="605"/>
                </a:cubicBezTo>
                <a:cubicBezTo>
                  <a:pt x="5294" y="564"/>
                  <a:pt x="5380" y="586"/>
                  <a:pt x="5385" y="522"/>
                </a:cubicBezTo>
                <a:cubicBezTo>
                  <a:pt x="5420" y="566"/>
                  <a:pt x="5373" y="568"/>
                  <a:pt x="5371" y="600"/>
                </a:cubicBezTo>
                <a:cubicBezTo>
                  <a:pt x="5401" y="526"/>
                  <a:pt x="5496" y="590"/>
                  <a:pt x="5524" y="547"/>
                </a:cubicBezTo>
                <a:cubicBezTo>
                  <a:pt x="5524" y="553"/>
                  <a:pt x="5526" y="557"/>
                  <a:pt x="5526" y="561"/>
                </a:cubicBezTo>
                <a:cubicBezTo>
                  <a:pt x="5563" y="515"/>
                  <a:pt x="5626" y="504"/>
                  <a:pt x="5701" y="438"/>
                </a:cubicBezTo>
                <a:lnTo>
                  <a:pt x="5676" y="494"/>
                </a:lnTo>
                <a:cubicBezTo>
                  <a:pt x="5752" y="517"/>
                  <a:pt x="5722" y="378"/>
                  <a:pt x="5785" y="379"/>
                </a:cubicBezTo>
                <a:cubicBezTo>
                  <a:pt x="5772" y="457"/>
                  <a:pt x="5889" y="372"/>
                  <a:pt x="5861" y="459"/>
                </a:cubicBezTo>
                <a:cubicBezTo>
                  <a:pt x="5899" y="415"/>
                  <a:pt x="5939" y="395"/>
                  <a:pt x="5963" y="327"/>
                </a:cubicBezTo>
                <a:cubicBezTo>
                  <a:pt x="5999" y="371"/>
                  <a:pt x="5895" y="434"/>
                  <a:pt x="5945" y="456"/>
                </a:cubicBezTo>
                <a:lnTo>
                  <a:pt x="5998" y="415"/>
                </a:lnTo>
                <a:lnTo>
                  <a:pt x="6008" y="457"/>
                </a:lnTo>
                <a:cubicBezTo>
                  <a:pt x="6010" y="425"/>
                  <a:pt x="6057" y="423"/>
                  <a:pt x="6054" y="398"/>
                </a:cubicBezTo>
                <a:cubicBezTo>
                  <a:pt x="6063" y="449"/>
                  <a:pt x="6084" y="484"/>
                  <a:pt x="6082" y="523"/>
                </a:cubicBezTo>
                <a:cubicBezTo>
                  <a:pt x="6116" y="507"/>
                  <a:pt x="6163" y="556"/>
                  <a:pt x="6192" y="511"/>
                </a:cubicBezTo>
                <a:lnTo>
                  <a:pt x="6194" y="536"/>
                </a:lnTo>
                <a:cubicBezTo>
                  <a:pt x="6227" y="442"/>
                  <a:pt x="6297" y="517"/>
                  <a:pt x="6314" y="420"/>
                </a:cubicBezTo>
                <a:lnTo>
                  <a:pt x="6335" y="472"/>
                </a:lnTo>
                <a:cubicBezTo>
                  <a:pt x="6386" y="463"/>
                  <a:pt x="6376" y="364"/>
                  <a:pt x="6400" y="340"/>
                </a:cubicBezTo>
                <a:cubicBezTo>
                  <a:pt x="6421" y="337"/>
                  <a:pt x="6446" y="326"/>
                  <a:pt x="6468" y="334"/>
                </a:cubicBezTo>
                <a:cubicBezTo>
                  <a:pt x="6401" y="397"/>
                  <a:pt x="6502" y="410"/>
                  <a:pt x="6516" y="445"/>
                </a:cubicBezTo>
                <a:cubicBezTo>
                  <a:pt x="6542" y="446"/>
                  <a:pt x="6620" y="438"/>
                  <a:pt x="6641" y="390"/>
                </a:cubicBezTo>
                <a:cubicBezTo>
                  <a:pt x="6610" y="440"/>
                  <a:pt x="6629" y="481"/>
                  <a:pt x="6572" y="485"/>
                </a:cubicBezTo>
                <a:cubicBezTo>
                  <a:pt x="6603" y="580"/>
                  <a:pt x="6659" y="462"/>
                  <a:pt x="6723" y="476"/>
                </a:cubicBezTo>
                <a:lnTo>
                  <a:pt x="6723" y="520"/>
                </a:lnTo>
                <a:cubicBezTo>
                  <a:pt x="6814" y="490"/>
                  <a:pt x="6817" y="414"/>
                  <a:pt x="6856" y="338"/>
                </a:cubicBezTo>
                <a:cubicBezTo>
                  <a:pt x="6867" y="392"/>
                  <a:pt x="6858" y="407"/>
                  <a:pt x="6832" y="462"/>
                </a:cubicBezTo>
                <a:cubicBezTo>
                  <a:pt x="6893" y="495"/>
                  <a:pt x="6989" y="458"/>
                  <a:pt x="7058" y="464"/>
                </a:cubicBezTo>
                <a:cubicBezTo>
                  <a:pt x="7080" y="503"/>
                  <a:pt x="7066" y="526"/>
                  <a:pt x="7043" y="543"/>
                </a:cubicBezTo>
                <a:cubicBezTo>
                  <a:pt x="7114" y="500"/>
                  <a:pt x="7202" y="552"/>
                  <a:pt x="7246" y="454"/>
                </a:cubicBezTo>
                <a:cubicBezTo>
                  <a:pt x="7229" y="493"/>
                  <a:pt x="7275" y="480"/>
                  <a:pt x="7301" y="498"/>
                </a:cubicBezTo>
                <a:cubicBezTo>
                  <a:pt x="7301" y="478"/>
                  <a:pt x="7306" y="453"/>
                  <a:pt x="7309" y="455"/>
                </a:cubicBezTo>
                <a:cubicBezTo>
                  <a:pt x="7353" y="416"/>
                  <a:pt x="7449" y="379"/>
                  <a:pt x="7499" y="414"/>
                </a:cubicBezTo>
                <a:lnTo>
                  <a:pt x="7481" y="442"/>
                </a:lnTo>
                <a:cubicBezTo>
                  <a:pt x="7598" y="458"/>
                  <a:pt x="7650" y="292"/>
                  <a:pt x="7778" y="362"/>
                </a:cubicBezTo>
                <a:cubicBezTo>
                  <a:pt x="7801" y="383"/>
                  <a:pt x="7754" y="442"/>
                  <a:pt x="7801" y="440"/>
                </a:cubicBezTo>
                <a:cubicBezTo>
                  <a:pt x="7824" y="404"/>
                  <a:pt x="7816" y="330"/>
                  <a:pt x="7876" y="350"/>
                </a:cubicBezTo>
                <a:lnTo>
                  <a:pt x="7872" y="414"/>
                </a:lnTo>
                <a:lnTo>
                  <a:pt x="7913" y="350"/>
                </a:lnTo>
                <a:cubicBezTo>
                  <a:pt x="7892" y="297"/>
                  <a:pt x="7825" y="316"/>
                  <a:pt x="7872" y="257"/>
                </a:cubicBezTo>
                <a:cubicBezTo>
                  <a:pt x="7925" y="316"/>
                  <a:pt x="7918" y="198"/>
                  <a:pt x="7983" y="268"/>
                </a:cubicBezTo>
                <a:cubicBezTo>
                  <a:pt x="7968" y="274"/>
                  <a:pt x="7949" y="323"/>
                  <a:pt x="7938" y="348"/>
                </a:cubicBezTo>
                <a:cubicBezTo>
                  <a:pt x="8074" y="424"/>
                  <a:pt x="8128" y="286"/>
                  <a:pt x="8266" y="366"/>
                </a:cubicBezTo>
                <a:cubicBezTo>
                  <a:pt x="8334" y="316"/>
                  <a:pt x="8423" y="306"/>
                  <a:pt x="8470" y="259"/>
                </a:cubicBezTo>
                <a:cubicBezTo>
                  <a:pt x="8466" y="323"/>
                  <a:pt x="8467" y="379"/>
                  <a:pt x="8435" y="429"/>
                </a:cubicBezTo>
                <a:cubicBezTo>
                  <a:pt x="8494" y="437"/>
                  <a:pt x="8521" y="294"/>
                  <a:pt x="8562" y="387"/>
                </a:cubicBezTo>
                <a:cubicBezTo>
                  <a:pt x="8590" y="300"/>
                  <a:pt x="8724" y="332"/>
                  <a:pt x="8738" y="210"/>
                </a:cubicBezTo>
                <a:cubicBezTo>
                  <a:pt x="8741" y="234"/>
                  <a:pt x="8801" y="210"/>
                  <a:pt x="8740" y="279"/>
                </a:cubicBezTo>
                <a:cubicBezTo>
                  <a:pt x="8820" y="238"/>
                  <a:pt x="8845" y="385"/>
                  <a:pt x="8882" y="384"/>
                </a:cubicBezTo>
                <a:cubicBezTo>
                  <a:pt x="8902" y="381"/>
                  <a:pt x="8858" y="307"/>
                  <a:pt x="8905" y="305"/>
                </a:cubicBezTo>
                <a:cubicBezTo>
                  <a:pt x="8911" y="310"/>
                  <a:pt x="8912" y="322"/>
                  <a:pt x="8918" y="327"/>
                </a:cubicBezTo>
                <a:lnTo>
                  <a:pt x="8936" y="299"/>
                </a:lnTo>
                <a:cubicBezTo>
                  <a:pt x="8955" y="327"/>
                  <a:pt x="8916" y="359"/>
                  <a:pt x="8914" y="391"/>
                </a:cubicBezTo>
                <a:cubicBezTo>
                  <a:pt x="8980" y="417"/>
                  <a:pt x="9022" y="320"/>
                  <a:pt x="9100" y="313"/>
                </a:cubicBezTo>
                <a:lnTo>
                  <a:pt x="9087" y="334"/>
                </a:lnTo>
                <a:lnTo>
                  <a:pt x="9166" y="338"/>
                </a:lnTo>
                <a:lnTo>
                  <a:pt x="9161" y="345"/>
                </a:lnTo>
                <a:lnTo>
                  <a:pt x="9225" y="302"/>
                </a:lnTo>
                <a:lnTo>
                  <a:pt x="9223" y="334"/>
                </a:lnTo>
                <a:cubicBezTo>
                  <a:pt x="9238" y="325"/>
                  <a:pt x="9241" y="305"/>
                  <a:pt x="9262" y="301"/>
                </a:cubicBezTo>
                <a:lnTo>
                  <a:pt x="9255" y="340"/>
                </a:lnTo>
                <a:cubicBezTo>
                  <a:pt x="9276" y="280"/>
                  <a:pt x="9351" y="247"/>
                  <a:pt x="9388" y="247"/>
                </a:cubicBezTo>
                <a:lnTo>
                  <a:pt x="9395" y="264"/>
                </a:lnTo>
                <a:lnTo>
                  <a:pt x="9481" y="185"/>
                </a:lnTo>
                <a:cubicBezTo>
                  <a:pt x="9527" y="227"/>
                  <a:pt x="9422" y="278"/>
                  <a:pt x="9514" y="249"/>
                </a:cubicBezTo>
                <a:lnTo>
                  <a:pt x="9490" y="328"/>
                </a:lnTo>
                <a:cubicBezTo>
                  <a:pt x="9555" y="297"/>
                  <a:pt x="9565" y="340"/>
                  <a:pt x="9610" y="313"/>
                </a:cubicBezTo>
                <a:cubicBezTo>
                  <a:pt x="9590" y="272"/>
                  <a:pt x="9559" y="278"/>
                  <a:pt x="9582" y="242"/>
                </a:cubicBezTo>
                <a:cubicBezTo>
                  <a:pt x="9633" y="334"/>
                  <a:pt x="9663" y="219"/>
                  <a:pt x="9712" y="182"/>
                </a:cubicBezTo>
                <a:cubicBezTo>
                  <a:pt x="9687" y="184"/>
                  <a:pt x="9670" y="183"/>
                  <a:pt x="9653" y="229"/>
                </a:cubicBezTo>
                <a:cubicBezTo>
                  <a:pt x="9627" y="228"/>
                  <a:pt x="9644" y="187"/>
                  <a:pt x="9628" y="183"/>
                </a:cubicBezTo>
                <a:lnTo>
                  <a:pt x="9590" y="228"/>
                </a:lnTo>
                <a:lnTo>
                  <a:pt x="9580" y="173"/>
                </a:lnTo>
                <a:lnTo>
                  <a:pt x="9516" y="217"/>
                </a:lnTo>
                <a:cubicBezTo>
                  <a:pt x="9520" y="153"/>
                  <a:pt x="9457" y="209"/>
                  <a:pt x="9482" y="141"/>
                </a:cubicBezTo>
                <a:cubicBezTo>
                  <a:pt x="9437" y="168"/>
                  <a:pt x="9412" y="123"/>
                  <a:pt x="9371" y="187"/>
                </a:cubicBezTo>
                <a:cubicBezTo>
                  <a:pt x="9341" y="148"/>
                  <a:pt x="9419" y="140"/>
                  <a:pt x="9387" y="134"/>
                </a:cubicBezTo>
                <a:cubicBezTo>
                  <a:pt x="9208" y="185"/>
                  <a:pt x="9024" y="176"/>
                  <a:pt x="8838" y="153"/>
                </a:cubicBezTo>
                <a:lnTo>
                  <a:pt x="8856" y="125"/>
                </a:lnTo>
                <a:cubicBezTo>
                  <a:pt x="8838" y="153"/>
                  <a:pt x="8814" y="177"/>
                  <a:pt x="8800" y="198"/>
                </a:cubicBezTo>
                <a:cubicBezTo>
                  <a:pt x="8769" y="147"/>
                  <a:pt x="8647" y="82"/>
                  <a:pt x="8604" y="178"/>
                </a:cubicBezTo>
                <a:cubicBezTo>
                  <a:pt x="8598" y="173"/>
                  <a:pt x="8607" y="158"/>
                  <a:pt x="8612" y="151"/>
                </a:cubicBezTo>
                <a:cubicBezTo>
                  <a:pt x="8550" y="163"/>
                  <a:pt x="8438" y="95"/>
                  <a:pt x="8350" y="105"/>
                </a:cubicBezTo>
                <a:cubicBezTo>
                  <a:pt x="8313" y="207"/>
                  <a:pt x="8218" y="42"/>
                  <a:pt x="8184" y="180"/>
                </a:cubicBezTo>
                <a:lnTo>
                  <a:pt x="8202" y="152"/>
                </a:lnTo>
                <a:cubicBezTo>
                  <a:pt x="8232" y="190"/>
                  <a:pt x="8160" y="247"/>
                  <a:pt x="8147" y="281"/>
                </a:cubicBezTo>
                <a:cubicBezTo>
                  <a:pt x="8123" y="191"/>
                  <a:pt x="8146" y="212"/>
                  <a:pt x="8116" y="130"/>
                </a:cubicBezTo>
                <a:lnTo>
                  <a:pt x="8151" y="161"/>
                </a:lnTo>
                <a:lnTo>
                  <a:pt x="8143" y="87"/>
                </a:lnTo>
                <a:cubicBezTo>
                  <a:pt x="8031" y="278"/>
                  <a:pt x="7935" y="0"/>
                  <a:pt x="7865" y="138"/>
                </a:cubicBezTo>
                <a:cubicBezTo>
                  <a:pt x="7870" y="131"/>
                  <a:pt x="7868" y="119"/>
                  <a:pt x="7873" y="112"/>
                </a:cubicBezTo>
                <a:cubicBezTo>
                  <a:pt x="7827" y="70"/>
                  <a:pt x="7794" y="164"/>
                  <a:pt x="7760" y="189"/>
                </a:cubicBezTo>
                <a:cubicBezTo>
                  <a:pt x="7756" y="152"/>
                  <a:pt x="7780" y="129"/>
                  <a:pt x="7798" y="100"/>
                </a:cubicBezTo>
                <a:cubicBezTo>
                  <a:pt x="7717" y="72"/>
                  <a:pt x="7580" y="172"/>
                  <a:pt x="7490" y="113"/>
                </a:cubicBezTo>
                <a:cubicBezTo>
                  <a:pt x="7458" y="164"/>
                  <a:pt x="7502" y="180"/>
                  <a:pt x="7469" y="218"/>
                </a:cubicBezTo>
                <a:cubicBezTo>
                  <a:pt x="7441" y="204"/>
                  <a:pt x="7422" y="164"/>
                  <a:pt x="7456" y="139"/>
                </a:cubicBezTo>
                <a:cubicBezTo>
                  <a:pt x="7378" y="46"/>
                  <a:pt x="7200" y="199"/>
                  <a:pt x="7081" y="114"/>
                </a:cubicBezTo>
                <a:cubicBezTo>
                  <a:pt x="7018" y="169"/>
                  <a:pt x="7057" y="194"/>
                  <a:pt x="6961" y="230"/>
                </a:cubicBezTo>
                <a:cubicBezTo>
                  <a:pt x="6984" y="195"/>
                  <a:pt x="6938" y="109"/>
                  <a:pt x="6996" y="104"/>
                </a:cubicBezTo>
                <a:lnTo>
                  <a:pt x="7002" y="65"/>
                </a:lnTo>
                <a:cubicBezTo>
                  <a:pt x="6907" y="58"/>
                  <a:pt x="6780" y="44"/>
                  <a:pt x="6728" y="154"/>
                </a:cubicBezTo>
                <a:cubicBezTo>
                  <a:pt x="6725" y="73"/>
                  <a:pt x="6710" y="138"/>
                  <a:pt x="6674" y="95"/>
                </a:cubicBezTo>
                <a:cubicBezTo>
                  <a:pt x="6660" y="104"/>
                  <a:pt x="6676" y="107"/>
                  <a:pt x="6682" y="112"/>
                </a:cubicBezTo>
                <a:cubicBezTo>
                  <a:pt x="6647" y="182"/>
                  <a:pt x="6629" y="110"/>
                  <a:pt x="6604" y="120"/>
                </a:cubicBezTo>
                <a:lnTo>
                  <a:pt x="6613" y="106"/>
                </a:lnTo>
                <a:lnTo>
                  <a:pt x="6544" y="157"/>
                </a:lnTo>
                <a:cubicBezTo>
                  <a:pt x="6533" y="146"/>
                  <a:pt x="6516" y="130"/>
                  <a:pt x="6513" y="106"/>
                </a:cubicBezTo>
                <a:lnTo>
                  <a:pt x="6514" y="162"/>
                </a:lnTo>
                <a:cubicBezTo>
                  <a:pt x="6477" y="163"/>
                  <a:pt x="6496" y="90"/>
                  <a:pt x="6450" y="105"/>
                </a:cubicBezTo>
                <a:lnTo>
                  <a:pt x="6460" y="147"/>
                </a:lnTo>
                <a:cubicBezTo>
                  <a:pt x="6430" y="121"/>
                  <a:pt x="6384" y="180"/>
                  <a:pt x="6378" y="118"/>
                </a:cubicBezTo>
                <a:cubicBezTo>
                  <a:pt x="6377" y="106"/>
                  <a:pt x="6382" y="111"/>
                  <a:pt x="6393" y="109"/>
                </a:cubicBezTo>
                <a:cubicBezTo>
                  <a:pt x="6347" y="23"/>
                  <a:pt x="6275" y="137"/>
                  <a:pt x="6218" y="97"/>
                </a:cubicBezTo>
                <a:lnTo>
                  <a:pt x="6233" y="189"/>
                </a:lnTo>
                <a:cubicBezTo>
                  <a:pt x="6178" y="218"/>
                  <a:pt x="6199" y="170"/>
                  <a:pt x="6201" y="138"/>
                </a:cubicBezTo>
                <a:cubicBezTo>
                  <a:pt x="6165" y="139"/>
                  <a:pt x="6157" y="109"/>
                  <a:pt x="6108" y="99"/>
                </a:cubicBezTo>
                <a:cubicBezTo>
                  <a:pt x="6084" y="122"/>
                  <a:pt x="6096" y="133"/>
                  <a:pt x="6088" y="159"/>
                </a:cubicBezTo>
                <a:lnTo>
                  <a:pt x="6039" y="137"/>
                </a:lnTo>
                <a:lnTo>
                  <a:pt x="6070" y="87"/>
                </a:lnTo>
                <a:cubicBezTo>
                  <a:pt x="5994" y="220"/>
                  <a:pt x="5880" y="72"/>
                  <a:pt x="5829" y="195"/>
                </a:cubicBezTo>
                <a:cubicBezTo>
                  <a:pt x="5800" y="168"/>
                  <a:pt x="5855" y="139"/>
                  <a:pt x="5838" y="124"/>
                </a:cubicBezTo>
                <a:cubicBezTo>
                  <a:pt x="5748" y="65"/>
                  <a:pt x="5637" y="211"/>
                  <a:pt x="5562" y="144"/>
                </a:cubicBezTo>
                <a:cubicBezTo>
                  <a:pt x="5440" y="78"/>
                  <a:pt x="5299" y="142"/>
                  <a:pt x="5163" y="98"/>
                </a:cubicBezTo>
                <a:lnTo>
                  <a:pt x="5166" y="122"/>
                </a:lnTo>
                <a:lnTo>
                  <a:pt x="5069" y="102"/>
                </a:lnTo>
                <a:cubicBezTo>
                  <a:pt x="5043" y="158"/>
                  <a:pt x="4978" y="132"/>
                  <a:pt x="4937" y="196"/>
                </a:cubicBezTo>
                <a:cubicBezTo>
                  <a:pt x="4940" y="177"/>
                  <a:pt x="4932" y="147"/>
                  <a:pt x="4941" y="133"/>
                </a:cubicBezTo>
                <a:cubicBezTo>
                  <a:pt x="4900" y="140"/>
                  <a:pt x="4855" y="167"/>
                  <a:pt x="4831" y="134"/>
                </a:cubicBezTo>
                <a:lnTo>
                  <a:pt x="4845" y="113"/>
                </a:lnTo>
                <a:cubicBezTo>
                  <a:pt x="4754" y="98"/>
                  <a:pt x="4628" y="96"/>
                  <a:pt x="4580" y="143"/>
                </a:cubicBezTo>
                <a:cubicBezTo>
                  <a:pt x="4549" y="149"/>
                  <a:pt x="4550" y="104"/>
                  <a:pt x="4542" y="74"/>
                </a:cubicBezTo>
                <a:cubicBezTo>
                  <a:pt x="4489" y="72"/>
                  <a:pt x="4455" y="97"/>
                  <a:pt x="4411" y="136"/>
                </a:cubicBezTo>
                <a:cubicBezTo>
                  <a:pt x="4400" y="126"/>
                  <a:pt x="4388" y="115"/>
                  <a:pt x="4375" y="93"/>
                </a:cubicBezTo>
                <a:lnTo>
                  <a:pt x="4355" y="153"/>
                </a:lnTo>
                <a:cubicBezTo>
                  <a:pt x="4333" y="144"/>
                  <a:pt x="4350" y="103"/>
                  <a:pt x="4333" y="88"/>
                </a:cubicBezTo>
                <a:cubicBezTo>
                  <a:pt x="4251" y="160"/>
                  <a:pt x="4155" y="96"/>
                  <a:pt x="4098" y="100"/>
                </a:cubicBezTo>
                <a:lnTo>
                  <a:pt x="4106" y="130"/>
                </a:lnTo>
                <a:cubicBezTo>
                  <a:pt x="4082" y="153"/>
                  <a:pt x="4036" y="111"/>
                  <a:pt x="4065" y="81"/>
                </a:cubicBezTo>
                <a:cubicBezTo>
                  <a:pt x="3951" y="45"/>
                  <a:pt x="3896" y="175"/>
                  <a:pt x="3742" y="160"/>
                </a:cubicBezTo>
                <a:cubicBezTo>
                  <a:pt x="3721" y="50"/>
                  <a:pt x="3603" y="191"/>
                  <a:pt x="3581" y="70"/>
                </a:cubicBezTo>
                <a:cubicBezTo>
                  <a:pt x="3516" y="101"/>
                  <a:pt x="3474" y="52"/>
                  <a:pt x="3429" y="123"/>
                </a:cubicBezTo>
                <a:cubicBezTo>
                  <a:pt x="3427" y="111"/>
                  <a:pt x="3422" y="106"/>
                  <a:pt x="3432" y="104"/>
                </a:cubicBezTo>
                <a:cubicBezTo>
                  <a:pt x="3406" y="58"/>
                  <a:pt x="3321" y="93"/>
                  <a:pt x="3255" y="124"/>
                </a:cubicBezTo>
                <a:lnTo>
                  <a:pt x="3252" y="87"/>
                </a:lnTo>
                <a:cubicBezTo>
                  <a:pt x="3228" y="167"/>
                  <a:pt x="3116" y="143"/>
                  <a:pt x="3092" y="223"/>
                </a:cubicBezTo>
                <a:cubicBezTo>
                  <a:pt x="3085" y="206"/>
                  <a:pt x="3105" y="189"/>
                  <a:pt x="3114" y="175"/>
                </a:cubicBezTo>
                <a:cubicBezTo>
                  <a:pt x="3080" y="100"/>
                  <a:pt x="3054" y="211"/>
                  <a:pt x="3011" y="194"/>
                </a:cubicBezTo>
                <a:cubicBezTo>
                  <a:pt x="3014" y="175"/>
                  <a:pt x="3001" y="152"/>
                  <a:pt x="3010" y="138"/>
                </a:cubicBezTo>
                <a:cubicBezTo>
                  <a:pt x="2865" y="51"/>
                  <a:pt x="2654" y="197"/>
                  <a:pt x="2464" y="138"/>
                </a:cubicBezTo>
                <a:cubicBezTo>
                  <a:pt x="2412" y="135"/>
                  <a:pt x="2483" y="223"/>
                  <a:pt x="2415" y="217"/>
                </a:cubicBezTo>
                <a:cubicBezTo>
                  <a:pt x="2395" y="176"/>
                  <a:pt x="2448" y="135"/>
                  <a:pt x="2405" y="118"/>
                </a:cubicBezTo>
                <a:cubicBezTo>
                  <a:pt x="2373" y="168"/>
                  <a:pt x="2361" y="157"/>
                  <a:pt x="2319" y="153"/>
                </a:cubicBezTo>
                <a:cubicBezTo>
                  <a:pt x="2327" y="126"/>
                  <a:pt x="2320" y="108"/>
                  <a:pt x="2349" y="90"/>
                </a:cubicBezTo>
                <a:cubicBezTo>
                  <a:pt x="2325" y="57"/>
                  <a:pt x="2246" y="154"/>
                  <a:pt x="2197" y="87"/>
                </a:cubicBezTo>
                <a:cubicBezTo>
                  <a:pt x="2199" y="112"/>
                  <a:pt x="2190" y="126"/>
                  <a:pt x="2181" y="140"/>
                </a:cubicBezTo>
                <a:cubicBezTo>
                  <a:pt x="2109" y="210"/>
                  <a:pt x="2017" y="70"/>
                  <a:pt x="2010" y="109"/>
                </a:cubicBezTo>
                <a:cubicBezTo>
                  <a:pt x="2010" y="109"/>
                  <a:pt x="1985" y="120"/>
                  <a:pt x="2007" y="129"/>
                </a:cubicBezTo>
                <a:cubicBezTo>
                  <a:pt x="1980" y="127"/>
                  <a:pt x="1942" y="115"/>
                  <a:pt x="1949" y="76"/>
                </a:cubicBezTo>
                <a:cubicBezTo>
                  <a:pt x="1935" y="98"/>
                  <a:pt x="1923" y="131"/>
                  <a:pt x="1902" y="135"/>
                </a:cubicBezTo>
                <a:lnTo>
                  <a:pt x="1914" y="89"/>
                </a:lnTo>
                <a:cubicBezTo>
                  <a:pt x="1902" y="99"/>
                  <a:pt x="1888" y="128"/>
                  <a:pt x="1876" y="134"/>
                </a:cubicBezTo>
                <a:lnTo>
                  <a:pt x="1895" y="162"/>
                </a:lnTo>
                <a:cubicBezTo>
                  <a:pt x="1865" y="123"/>
                  <a:pt x="1805" y="216"/>
                  <a:pt x="1807" y="128"/>
                </a:cubicBezTo>
                <a:lnTo>
                  <a:pt x="1817" y="126"/>
                </a:lnTo>
                <a:lnTo>
                  <a:pt x="1761" y="86"/>
                </a:lnTo>
                <a:cubicBezTo>
                  <a:pt x="1738" y="122"/>
                  <a:pt x="1716" y="157"/>
                  <a:pt x="1678" y="145"/>
                </a:cubicBezTo>
                <a:cubicBezTo>
                  <a:pt x="1663" y="54"/>
                  <a:pt x="1581" y="125"/>
                  <a:pt x="1533" y="116"/>
                </a:cubicBezTo>
                <a:lnTo>
                  <a:pt x="1535" y="84"/>
                </a:lnTo>
                <a:cubicBezTo>
                  <a:pt x="1498" y="128"/>
                  <a:pt x="1401" y="108"/>
                  <a:pt x="1419" y="124"/>
                </a:cubicBezTo>
                <a:cubicBezTo>
                  <a:pt x="1382" y="125"/>
                  <a:pt x="1332" y="102"/>
                  <a:pt x="1351" y="74"/>
                </a:cubicBezTo>
                <a:cubicBezTo>
                  <a:pt x="1321" y="92"/>
                  <a:pt x="1258" y="91"/>
                  <a:pt x="1242" y="144"/>
                </a:cubicBezTo>
                <a:lnTo>
                  <a:pt x="1182" y="67"/>
                </a:lnTo>
                <a:cubicBezTo>
                  <a:pt x="1146" y="181"/>
                  <a:pt x="1062" y="26"/>
                  <a:pt x="1059" y="147"/>
                </a:cubicBezTo>
                <a:cubicBezTo>
                  <a:pt x="1025" y="128"/>
                  <a:pt x="1033" y="101"/>
                  <a:pt x="1010" y="80"/>
                </a:cubicBezTo>
                <a:cubicBezTo>
                  <a:pt x="963" y="139"/>
                  <a:pt x="915" y="129"/>
                  <a:pt x="867" y="120"/>
                </a:cubicBezTo>
                <a:lnTo>
                  <a:pt x="866" y="107"/>
                </a:lnTo>
                <a:cubicBezTo>
                  <a:pt x="817" y="97"/>
                  <a:pt x="761" y="158"/>
                  <a:pt x="693" y="164"/>
                </a:cubicBezTo>
                <a:lnTo>
                  <a:pt x="679" y="72"/>
                </a:lnTo>
                <a:cubicBezTo>
                  <a:pt x="643" y="85"/>
                  <a:pt x="634" y="156"/>
                  <a:pt x="601" y="137"/>
                </a:cubicBezTo>
                <a:cubicBezTo>
                  <a:pt x="593" y="123"/>
                  <a:pt x="600" y="118"/>
                  <a:pt x="609" y="113"/>
                </a:cubicBezTo>
                <a:cubicBezTo>
                  <a:pt x="576" y="131"/>
                  <a:pt x="532" y="108"/>
                  <a:pt x="507" y="86"/>
                </a:cubicBezTo>
                <a:cubicBezTo>
                  <a:pt x="456" y="152"/>
                  <a:pt x="416" y="127"/>
                  <a:pt x="371" y="199"/>
                </a:cubicBezTo>
                <a:cubicBezTo>
                  <a:pt x="332" y="118"/>
                  <a:pt x="431" y="163"/>
                  <a:pt x="396" y="87"/>
                </a:cubicBezTo>
                <a:cubicBezTo>
                  <a:pt x="324" y="44"/>
                  <a:pt x="250" y="89"/>
                  <a:pt x="170" y="129"/>
                </a:cubicBezTo>
                <a:cubicBezTo>
                  <a:pt x="163" y="111"/>
                  <a:pt x="172" y="97"/>
                  <a:pt x="175" y="78"/>
                </a:cubicBezTo>
                <a:cubicBezTo>
                  <a:pt x="175" y="78"/>
                  <a:pt x="13" y="298"/>
                  <a:pt x="43" y="385"/>
                </a:cubicBezTo>
                <a:cubicBezTo>
                  <a:pt x="23" y="445"/>
                  <a:pt x="0" y="481"/>
                  <a:pt x="69" y="531"/>
                </a:cubicBezTo>
                <a:cubicBezTo>
                  <a:pt x="91" y="496"/>
                  <a:pt x="155" y="453"/>
                  <a:pt x="167" y="520"/>
                </a:cubicBezTo>
                <a:lnTo>
                  <a:pt x="171" y="456"/>
                </a:lnTo>
                <a:cubicBezTo>
                  <a:pt x="263" y="426"/>
                  <a:pt x="179" y="587"/>
                  <a:pt x="289" y="585"/>
                </a:cubicBezTo>
                <a:lnTo>
                  <a:pt x="266" y="564"/>
                </a:lnTo>
                <a:cubicBezTo>
                  <a:pt x="287" y="560"/>
                  <a:pt x="304" y="520"/>
                  <a:pt x="327" y="540"/>
                </a:cubicBezTo>
                <a:cubicBezTo>
                  <a:pt x="334" y="558"/>
                  <a:pt x="319" y="567"/>
                  <a:pt x="310" y="581"/>
                </a:cubicBezTo>
                <a:lnTo>
                  <a:pt x="401" y="495"/>
                </a:lnTo>
                <a:cubicBezTo>
                  <a:pt x="405" y="532"/>
                  <a:pt x="401" y="552"/>
                  <a:pt x="383" y="580"/>
                </a:cubicBezTo>
                <a:cubicBezTo>
                  <a:pt x="467" y="577"/>
                  <a:pt x="366" y="464"/>
                  <a:pt x="468" y="489"/>
                </a:cubicBezTo>
                <a:cubicBezTo>
                  <a:pt x="487" y="517"/>
                  <a:pt x="462" y="528"/>
                  <a:pt x="448" y="549"/>
                </a:cubicBezTo>
                <a:cubicBezTo>
                  <a:pt x="496" y="603"/>
                  <a:pt x="528" y="554"/>
                  <a:pt x="576" y="519"/>
                </a:cubicBezTo>
                <a:cubicBezTo>
                  <a:pt x="577" y="576"/>
                  <a:pt x="545" y="569"/>
                  <a:pt x="585" y="606"/>
                </a:cubicBezTo>
                <a:cubicBezTo>
                  <a:pt x="577" y="576"/>
                  <a:pt x="572" y="526"/>
                  <a:pt x="603" y="521"/>
                </a:cubicBezTo>
                <a:cubicBezTo>
                  <a:pt x="588" y="578"/>
                  <a:pt x="627" y="551"/>
                  <a:pt x="657" y="566"/>
                </a:cubicBezTo>
                <a:cubicBezTo>
                  <a:pt x="651" y="546"/>
                  <a:pt x="653" y="519"/>
                  <a:pt x="665" y="509"/>
                </a:cubicBezTo>
                <a:cubicBezTo>
                  <a:pt x="680" y="500"/>
                  <a:pt x="692" y="523"/>
                  <a:pt x="713" y="519"/>
                </a:cubicBezTo>
                <a:lnTo>
                  <a:pt x="676" y="463"/>
                </a:lnTo>
                <a:cubicBezTo>
                  <a:pt x="728" y="409"/>
                  <a:pt x="757" y="492"/>
                  <a:pt x="797" y="516"/>
                </a:cubicBezTo>
                <a:cubicBezTo>
                  <a:pt x="794" y="527"/>
                  <a:pt x="787" y="534"/>
                  <a:pt x="779" y="537"/>
                </a:cubicBezTo>
                <a:cubicBezTo>
                  <a:pt x="821" y="561"/>
                  <a:pt x="864" y="606"/>
                  <a:pt x="916" y="557"/>
                </a:cubicBezTo>
                <a:lnTo>
                  <a:pt x="912" y="564"/>
                </a:lnTo>
                <a:cubicBezTo>
                  <a:pt x="1011" y="508"/>
                  <a:pt x="881" y="469"/>
                  <a:pt x="997" y="416"/>
                </a:cubicBezTo>
                <a:cubicBezTo>
                  <a:pt x="1035" y="428"/>
                  <a:pt x="978" y="602"/>
                  <a:pt x="1066" y="535"/>
                </a:cubicBezTo>
                <a:cubicBezTo>
                  <a:pt x="1025" y="487"/>
                  <a:pt x="1123" y="418"/>
                  <a:pt x="1173" y="396"/>
                </a:cubicBezTo>
                <a:lnTo>
                  <a:pt x="1121" y="506"/>
                </a:lnTo>
                <a:cubicBezTo>
                  <a:pt x="1141" y="507"/>
                  <a:pt x="1176" y="477"/>
                  <a:pt x="1187" y="488"/>
                </a:cubicBezTo>
                <a:lnTo>
                  <a:pt x="1185" y="463"/>
                </a:lnTo>
                <a:cubicBezTo>
                  <a:pt x="1181" y="370"/>
                  <a:pt x="1249" y="476"/>
                  <a:pt x="1286" y="419"/>
                </a:cubicBezTo>
                <a:cubicBezTo>
                  <a:pt x="1241" y="547"/>
                  <a:pt x="1238" y="523"/>
                  <a:pt x="1230" y="650"/>
                </a:cubicBezTo>
                <a:cubicBezTo>
                  <a:pt x="1265" y="580"/>
                  <a:pt x="1306" y="516"/>
                  <a:pt x="1370" y="530"/>
                </a:cubicBezTo>
                <a:lnTo>
                  <a:pt x="1317" y="628"/>
                </a:lnTo>
                <a:cubicBezTo>
                  <a:pt x="1403" y="649"/>
                  <a:pt x="1504" y="505"/>
                  <a:pt x="1575" y="423"/>
                </a:cubicBezTo>
                <a:cubicBezTo>
                  <a:pt x="1556" y="495"/>
                  <a:pt x="1585" y="521"/>
                  <a:pt x="1554" y="584"/>
                </a:cubicBezTo>
                <a:lnTo>
                  <a:pt x="1636" y="568"/>
                </a:lnTo>
                <a:lnTo>
                  <a:pt x="1613" y="648"/>
                </a:lnTo>
                <a:cubicBezTo>
                  <a:pt x="1647" y="566"/>
                  <a:pt x="1684" y="622"/>
                  <a:pt x="1678" y="517"/>
                </a:cubicBezTo>
                <a:cubicBezTo>
                  <a:pt x="1669" y="531"/>
                  <a:pt x="1671" y="543"/>
                  <a:pt x="1655" y="540"/>
                </a:cubicBezTo>
                <a:cubicBezTo>
                  <a:pt x="1657" y="508"/>
                  <a:pt x="1671" y="442"/>
                  <a:pt x="1714" y="447"/>
                </a:cubicBezTo>
                <a:cubicBezTo>
                  <a:pt x="1742" y="473"/>
                  <a:pt x="1697" y="488"/>
                  <a:pt x="1705" y="518"/>
                </a:cubicBezTo>
                <a:cubicBezTo>
                  <a:pt x="1732" y="475"/>
                  <a:pt x="1734" y="544"/>
                  <a:pt x="1762" y="513"/>
                </a:cubicBezTo>
                <a:lnTo>
                  <a:pt x="1737" y="468"/>
                </a:lnTo>
                <a:cubicBezTo>
                  <a:pt x="1757" y="407"/>
                  <a:pt x="1784" y="466"/>
                  <a:pt x="1812" y="435"/>
                </a:cubicBezTo>
                <a:cubicBezTo>
                  <a:pt x="1778" y="461"/>
                  <a:pt x="1789" y="497"/>
                  <a:pt x="1802" y="533"/>
                </a:cubicBezTo>
                <a:lnTo>
                  <a:pt x="1800" y="525"/>
                </a:lnTo>
                <a:cubicBezTo>
                  <a:pt x="1820" y="522"/>
                  <a:pt x="1848" y="479"/>
                  <a:pt x="1862" y="514"/>
                </a:cubicBezTo>
                <a:lnTo>
                  <a:pt x="1844" y="599"/>
                </a:lnTo>
                <a:lnTo>
                  <a:pt x="1875" y="537"/>
                </a:lnTo>
                <a:cubicBezTo>
                  <a:pt x="1886" y="547"/>
                  <a:pt x="1894" y="577"/>
                  <a:pt x="1875" y="593"/>
                </a:cubicBezTo>
                <a:cubicBezTo>
                  <a:pt x="1969" y="645"/>
                  <a:pt x="1872" y="411"/>
                  <a:pt x="1996" y="489"/>
                </a:cubicBezTo>
                <a:cubicBezTo>
                  <a:pt x="1994" y="521"/>
                  <a:pt x="1980" y="543"/>
                  <a:pt x="1947" y="523"/>
                </a:cubicBezTo>
                <a:cubicBezTo>
                  <a:pt x="1941" y="575"/>
                  <a:pt x="1950" y="605"/>
                  <a:pt x="1983" y="624"/>
                </a:cubicBezTo>
                <a:cubicBezTo>
                  <a:pt x="1984" y="628"/>
                  <a:pt x="1983" y="630"/>
                  <a:pt x="1983" y="633"/>
                </a:cubicBezTo>
                <a:cubicBezTo>
                  <a:pt x="2047" y="635"/>
                  <a:pt x="2131" y="639"/>
                  <a:pt x="2173" y="5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25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40036-3B38-4D26-97D7-F73A9E9FC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5ECE6E-86F0-41D9-B8A1-8B93CDC25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01148-B170-4B8D-B242-2032BCAE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897A-AA05-45A5-BFE6-B4267FF3A60B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729F92-6C53-4577-A18E-138B070FF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7A2E0-30E9-4F68-B554-FBDCA2DF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7383-7EAB-42E7-88EF-735B0BF25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304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051F55-4208-477E-AD7E-86542C80C8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E6306A-9ECC-4375-BD08-B37A0B26AF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545A4-8388-4047-AAC5-D284868CD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897A-AA05-45A5-BFE6-B4267FF3A60B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13AF6-BD2C-4440-8377-4133612F0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E9025-8951-415C-8BDB-5191567DF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7383-7EAB-42E7-88EF-735B0BF25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8135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igned by PresentationGo">
    <p:bg>
      <p:bgPr>
        <a:gradFill>
          <a:gsLst>
            <a:gs pos="0">
              <a:srgbClr val="323A45"/>
            </a:gs>
            <a:gs pos="35000">
              <a:srgbClr val="323A45"/>
            </a:gs>
            <a:gs pos="100000">
              <a:srgbClr val="1C2026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3152956"/>
            <a:ext cx="12192000" cy="552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www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A5CD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PresentationGO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>
            <a:hlinkClick r:id="rId2"/>
          </p:cNvPr>
          <p:cNvSpPr/>
          <p:nvPr userDrawn="1"/>
        </p:nvSpPr>
        <p:spPr>
          <a:xfrm>
            <a:off x="2731912" y="3071723"/>
            <a:ext cx="6728177" cy="714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4271217" y="6121399"/>
            <a:ext cx="364958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800" dirty="0">
                <a:solidFill>
                  <a:srgbClr val="A5CD00"/>
                </a:solidFill>
              </a:rPr>
              <a:t>T</a:t>
            </a:r>
            <a:r>
              <a:rPr lang="en-US" sz="1800" baseline="0" dirty="0">
                <a:solidFill>
                  <a:srgbClr val="A5CD00"/>
                </a:solidFill>
              </a:rPr>
              <a:t>he free </a:t>
            </a:r>
            <a:r>
              <a:rPr lang="en-US" sz="1800" baseline="0">
                <a:solidFill>
                  <a:srgbClr val="A5CD00"/>
                </a:solidFill>
              </a:rPr>
              <a:t>PowerPoint template library</a:t>
            </a:r>
            <a:endParaRPr lang="en-US" sz="1800" dirty="0">
              <a:solidFill>
                <a:srgbClr val="A5CD00"/>
              </a:solidFill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4983933" y="2633133"/>
            <a:ext cx="2224135" cy="369332"/>
            <a:chOff x="3459936" y="2633133"/>
            <a:chExt cx="2224135" cy="369332"/>
          </a:xfrm>
        </p:grpSpPr>
        <p:sp>
          <p:nvSpPr>
            <p:cNvPr id="9" name="TextBox 8"/>
            <p:cNvSpPr txBox="1"/>
            <p:nvPr userDrawn="1"/>
          </p:nvSpPr>
          <p:spPr>
            <a:xfrm>
              <a:off x="3459936" y="2633133"/>
              <a:ext cx="2224135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  <a:effectLst/>
                </a:rPr>
                <a:t>Designed</a:t>
              </a:r>
              <a:r>
                <a:rPr lang="en-US" baseline="0">
                  <a:solidFill>
                    <a:schemeClr val="bg1"/>
                  </a:solidFill>
                  <a:effectLst/>
                </a:rPr>
                <a:t> with         by</a:t>
              </a:r>
              <a:endParaRPr lang="en-US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0" name="Freeform 290"/>
            <p:cNvSpPr/>
            <p:nvPr userDrawn="1"/>
          </p:nvSpPr>
          <p:spPr>
            <a:xfrm>
              <a:off x="4977441" y="2705803"/>
              <a:ext cx="261456" cy="223991"/>
            </a:xfrm>
            <a:custGeom>
              <a:avLst/>
              <a:gdLst/>
              <a:ahLst/>
              <a:cxnLst/>
              <a:rect l="l" t="t" r="r" b="b"/>
              <a:pathLst>
                <a:path w="504825" h="432707">
                  <a:moveTo>
                    <a:pt x="134658" y="0"/>
                  </a:moveTo>
                  <a:cubicBezTo>
                    <a:pt x="146301" y="0"/>
                    <a:pt x="158180" y="2019"/>
                    <a:pt x="170294" y="6057"/>
                  </a:cubicBezTo>
                  <a:cubicBezTo>
                    <a:pt x="182407" y="10095"/>
                    <a:pt x="193676" y="15541"/>
                    <a:pt x="204099" y="22396"/>
                  </a:cubicBezTo>
                  <a:cubicBezTo>
                    <a:pt x="214522" y="29251"/>
                    <a:pt x="223490" y="35683"/>
                    <a:pt x="231002" y="41693"/>
                  </a:cubicBezTo>
                  <a:cubicBezTo>
                    <a:pt x="238514" y="47703"/>
                    <a:pt x="245652" y="54088"/>
                    <a:pt x="252412" y="60849"/>
                  </a:cubicBezTo>
                  <a:cubicBezTo>
                    <a:pt x="259174" y="54088"/>
                    <a:pt x="266310" y="47703"/>
                    <a:pt x="273823" y="41693"/>
                  </a:cubicBezTo>
                  <a:cubicBezTo>
                    <a:pt x="281334" y="35683"/>
                    <a:pt x="290303" y="29251"/>
                    <a:pt x="300726" y="22396"/>
                  </a:cubicBezTo>
                  <a:cubicBezTo>
                    <a:pt x="311149" y="15541"/>
                    <a:pt x="322417" y="10095"/>
                    <a:pt x="334531" y="6057"/>
                  </a:cubicBezTo>
                  <a:cubicBezTo>
                    <a:pt x="346645" y="2019"/>
                    <a:pt x="358524" y="0"/>
                    <a:pt x="370167" y="0"/>
                  </a:cubicBezTo>
                  <a:cubicBezTo>
                    <a:pt x="412236" y="0"/>
                    <a:pt x="445197" y="11644"/>
                    <a:pt x="469048" y="34932"/>
                  </a:cubicBezTo>
                  <a:cubicBezTo>
                    <a:pt x="492899" y="58220"/>
                    <a:pt x="504825" y="90523"/>
                    <a:pt x="504825" y="131840"/>
                  </a:cubicBezTo>
                  <a:cubicBezTo>
                    <a:pt x="504825" y="173346"/>
                    <a:pt x="483321" y="215602"/>
                    <a:pt x="440313" y="258610"/>
                  </a:cubicBezTo>
                  <a:lnTo>
                    <a:pt x="264807" y="427636"/>
                  </a:lnTo>
                  <a:cubicBezTo>
                    <a:pt x="261427" y="431017"/>
                    <a:pt x="257295" y="432707"/>
                    <a:pt x="252412" y="432707"/>
                  </a:cubicBezTo>
                  <a:cubicBezTo>
                    <a:pt x="247529" y="432707"/>
                    <a:pt x="243398" y="431017"/>
                    <a:pt x="240018" y="427636"/>
                  </a:cubicBezTo>
                  <a:lnTo>
                    <a:pt x="64230" y="258047"/>
                  </a:lnTo>
                  <a:cubicBezTo>
                    <a:pt x="62351" y="256544"/>
                    <a:pt x="59770" y="254103"/>
                    <a:pt x="56482" y="250722"/>
                  </a:cubicBezTo>
                  <a:cubicBezTo>
                    <a:pt x="53196" y="247342"/>
                    <a:pt x="47984" y="241191"/>
                    <a:pt x="40848" y="232270"/>
                  </a:cubicBezTo>
                  <a:cubicBezTo>
                    <a:pt x="33712" y="223349"/>
                    <a:pt x="27326" y="214194"/>
                    <a:pt x="21692" y="204803"/>
                  </a:cubicBezTo>
                  <a:cubicBezTo>
                    <a:pt x="16057" y="195413"/>
                    <a:pt x="11035" y="184051"/>
                    <a:pt x="6620" y="170717"/>
                  </a:cubicBezTo>
                  <a:cubicBezTo>
                    <a:pt x="2207" y="157382"/>
                    <a:pt x="0" y="144423"/>
                    <a:pt x="0" y="131840"/>
                  </a:cubicBezTo>
                  <a:cubicBezTo>
                    <a:pt x="0" y="90523"/>
                    <a:pt x="11926" y="58220"/>
                    <a:pt x="35777" y="34932"/>
                  </a:cubicBezTo>
                  <a:cubicBezTo>
                    <a:pt x="59629" y="11644"/>
                    <a:pt x="92588" y="0"/>
                    <a:pt x="134658" y="0"/>
                  </a:cubicBezTo>
                  <a:close/>
                </a:path>
              </a:pathLst>
            </a:custGeom>
            <a:solidFill>
              <a:srgbClr val="D900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2041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86021-BD5C-4429-AF9B-F22C3E766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ChalkPaint" panose="02000603000000000000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8AD60-9D4F-41DE-AF20-EAC29136CA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9799"/>
            <a:ext cx="10515600" cy="3967163"/>
          </a:xfrm>
        </p:spPr>
        <p:txBody>
          <a:bodyPr/>
          <a:lstStyle>
            <a:lvl1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1pPr>
            <a:lvl2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2pPr>
            <a:lvl3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3pPr>
            <a:lvl4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4pPr>
            <a:lvl5pPr>
              <a:spcAft>
                <a:spcPts val="1200"/>
              </a:spcAft>
              <a:defRPr>
                <a:solidFill>
                  <a:schemeClr val="bg1"/>
                </a:solidFill>
                <a:latin typeface="ChalkPaint" panose="02000603000000000000" pitchFamily="2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96184-D75A-481C-ADD0-0048E8460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9E6897A-AA05-45A5-BFE6-B4267FF3A60B}" type="datetimeFigureOut">
              <a:rPr lang="en-US" smtClean="0"/>
              <a:pPr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50EC6-D139-41BF-B077-9385FFBBA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38881-2C72-4580-BC7C-61C806516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B8A7383-7EAB-42E7-88EF-735B0BF25D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3488">
            <a:extLst>
              <a:ext uri="{FF2B5EF4-FFF2-40B4-BE49-F238E27FC236}">
                <a16:creationId xmlns:a16="http://schemas.microsoft.com/office/drawing/2014/main" id="{B48CF1EA-CC69-42E6-9BE9-C23F4B2652F0}"/>
              </a:ext>
            </a:extLst>
          </p:cNvPr>
          <p:cNvSpPr>
            <a:spLocks/>
          </p:cNvSpPr>
          <p:nvPr userDrawn="1"/>
        </p:nvSpPr>
        <p:spPr bwMode="auto">
          <a:xfrm>
            <a:off x="708819" y="1671637"/>
            <a:ext cx="7142163" cy="396875"/>
          </a:xfrm>
          <a:custGeom>
            <a:avLst/>
            <a:gdLst>
              <a:gd name="T0" fmla="*/ 2471 w 9712"/>
              <a:gd name="T1" fmla="*/ 628 h 692"/>
              <a:gd name="T2" fmla="*/ 2691 w 9712"/>
              <a:gd name="T3" fmla="*/ 612 h 692"/>
              <a:gd name="T4" fmla="*/ 2911 w 9712"/>
              <a:gd name="T5" fmla="*/ 666 h 692"/>
              <a:gd name="T6" fmla="*/ 3274 w 9712"/>
              <a:gd name="T7" fmla="*/ 567 h 692"/>
              <a:gd name="T8" fmla="*/ 3863 w 9712"/>
              <a:gd name="T9" fmla="*/ 628 h 692"/>
              <a:gd name="T10" fmla="*/ 4098 w 9712"/>
              <a:gd name="T11" fmla="*/ 572 h 692"/>
              <a:gd name="T12" fmla="*/ 4300 w 9712"/>
              <a:gd name="T13" fmla="*/ 597 h 692"/>
              <a:gd name="T14" fmla="*/ 4500 w 9712"/>
              <a:gd name="T15" fmla="*/ 571 h 692"/>
              <a:gd name="T16" fmla="*/ 4866 w 9712"/>
              <a:gd name="T17" fmla="*/ 637 h 692"/>
              <a:gd name="T18" fmla="*/ 5147 w 9712"/>
              <a:gd name="T19" fmla="*/ 610 h 692"/>
              <a:gd name="T20" fmla="*/ 5264 w 9712"/>
              <a:gd name="T21" fmla="*/ 526 h 692"/>
              <a:gd name="T22" fmla="*/ 5526 w 9712"/>
              <a:gd name="T23" fmla="*/ 561 h 692"/>
              <a:gd name="T24" fmla="*/ 5963 w 9712"/>
              <a:gd name="T25" fmla="*/ 327 h 692"/>
              <a:gd name="T26" fmla="*/ 6082 w 9712"/>
              <a:gd name="T27" fmla="*/ 523 h 692"/>
              <a:gd name="T28" fmla="*/ 6400 w 9712"/>
              <a:gd name="T29" fmla="*/ 340 h 692"/>
              <a:gd name="T30" fmla="*/ 6723 w 9712"/>
              <a:gd name="T31" fmla="*/ 476 h 692"/>
              <a:gd name="T32" fmla="*/ 7043 w 9712"/>
              <a:gd name="T33" fmla="*/ 543 h 692"/>
              <a:gd name="T34" fmla="*/ 7481 w 9712"/>
              <a:gd name="T35" fmla="*/ 442 h 692"/>
              <a:gd name="T36" fmla="*/ 7913 w 9712"/>
              <a:gd name="T37" fmla="*/ 350 h 692"/>
              <a:gd name="T38" fmla="*/ 8470 w 9712"/>
              <a:gd name="T39" fmla="*/ 259 h 692"/>
              <a:gd name="T40" fmla="*/ 8882 w 9712"/>
              <a:gd name="T41" fmla="*/ 384 h 692"/>
              <a:gd name="T42" fmla="*/ 9100 w 9712"/>
              <a:gd name="T43" fmla="*/ 313 h 692"/>
              <a:gd name="T44" fmla="*/ 9223 w 9712"/>
              <a:gd name="T45" fmla="*/ 334 h 692"/>
              <a:gd name="T46" fmla="*/ 9481 w 9712"/>
              <a:gd name="T47" fmla="*/ 185 h 692"/>
              <a:gd name="T48" fmla="*/ 9712 w 9712"/>
              <a:gd name="T49" fmla="*/ 182 h 692"/>
              <a:gd name="T50" fmla="*/ 9516 w 9712"/>
              <a:gd name="T51" fmla="*/ 217 h 692"/>
              <a:gd name="T52" fmla="*/ 8856 w 9712"/>
              <a:gd name="T53" fmla="*/ 125 h 692"/>
              <a:gd name="T54" fmla="*/ 8184 w 9712"/>
              <a:gd name="T55" fmla="*/ 180 h 692"/>
              <a:gd name="T56" fmla="*/ 8143 w 9712"/>
              <a:gd name="T57" fmla="*/ 87 h 692"/>
              <a:gd name="T58" fmla="*/ 7490 w 9712"/>
              <a:gd name="T59" fmla="*/ 113 h 692"/>
              <a:gd name="T60" fmla="*/ 6996 w 9712"/>
              <a:gd name="T61" fmla="*/ 104 h 692"/>
              <a:gd name="T62" fmla="*/ 6604 w 9712"/>
              <a:gd name="T63" fmla="*/ 120 h 692"/>
              <a:gd name="T64" fmla="*/ 6450 w 9712"/>
              <a:gd name="T65" fmla="*/ 105 h 692"/>
              <a:gd name="T66" fmla="*/ 6233 w 9712"/>
              <a:gd name="T67" fmla="*/ 189 h 692"/>
              <a:gd name="T68" fmla="*/ 6070 w 9712"/>
              <a:gd name="T69" fmla="*/ 87 h 692"/>
              <a:gd name="T70" fmla="*/ 5166 w 9712"/>
              <a:gd name="T71" fmla="*/ 122 h 692"/>
              <a:gd name="T72" fmla="*/ 4845 w 9712"/>
              <a:gd name="T73" fmla="*/ 113 h 692"/>
              <a:gd name="T74" fmla="*/ 4355 w 9712"/>
              <a:gd name="T75" fmla="*/ 153 h 692"/>
              <a:gd name="T76" fmla="*/ 3742 w 9712"/>
              <a:gd name="T77" fmla="*/ 160 h 692"/>
              <a:gd name="T78" fmla="*/ 3252 w 9712"/>
              <a:gd name="T79" fmla="*/ 87 h 692"/>
              <a:gd name="T80" fmla="*/ 2464 w 9712"/>
              <a:gd name="T81" fmla="*/ 138 h 692"/>
              <a:gd name="T82" fmla="*/ 2197 w 9712"/>
              <a:gd name="T83" fmla="*/ 87 h 692"/>
              <a:gd name="T84" fmla="*/ 1902 w 9712"/>
              <a:gd name="T85" fmla="*/ 135 h 692"/>
              <a:gd name="T86" fmla="*/ 1817 w 9712"/>
              <a:gd name="T87" fmla="*/ 126 h 692"/>
              <a:gd name="T88" fmla="*/ 1419 w 9712"/>
              <a:gd name="T89" fmla="*/ 124 h 692"/>
              <a:gd name="T90" fmla="*/ 1010 w 9712"/>
              <a:gd name="T91" fmla="*/ 80 h 692"/>
              <a:gd name="T92" fmla="*/ 601 w 9712"/>
              <a:gd name="T93" fmla="*/ 137 h 692"/>
              <a:gd name="T94" fmla="*/ 170 w 9712"/>
              <a:gd name="T95" fmla="*/ 129 h 692"/>
              <a:gd name="T96" fmla="*/ 171 w 9712"/>
              <a:gd name="T97" fmla="*/ 456 h 692"/>
              <a:gd name="T98" fmla="*/ 401 w 9712"/>
              <a:gd name="T99" fmla="*/ 495 h 692"/>
              <a:gd name="T100" fmla="*/ 585 w 9712"/>
              <a:gd name="T101" fmla="*/ 606 h 692"/>
              <a:gd name="T102" fmla="*/ 676 w 9712"/>
              <a:gd name="T103" fmla="*/ 463 h 692"/>
              <a:gd name="T104" fmla="*/ 997 w 9712"/>
              <a:gd name="T105" fmla="*/ 416 h 692"/>
              <a:gd name="T106" fmla="*/ 1185 w 9712"/>
              <a:gd name="T107" fmla="*/ 463 h 692"/>
              <a:gd name="T108" fmla="*/ 1575 w 9712"/>
              <a:gd name="T109" fmla="*/ 423 h 692"/>
              <a:gd name="T110" fmla="*/ 1655 w 9712"/>
              <a:gd name="T111" fmla="*/ 540 h 692"/>
              <a:gd name="T112" fmla="*/ 1812 w 9712"/>
              <a:gd name="T113" fmla="*/ 435 h 692"/>
              <a:gd name="T114" fmla="*/ 1875 w 9712"/>
              <a:gd name="T115" fmla="*/ 537 h 692"/>
              <a:gd name="T116" fmla="*/ 1983 w 9712"/>
              <a:gd name="T117" fmla="*/ 633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712" h="692">
                <a:moveTo>
                  <a:pt x="2173" y="582"/>
                </a:moveTo>
                <a:cubicBezTo>
                  <a:pt x="2186" y="605"/>
                  <a:pt x="2172" y="626"/>
                  <a:pt x="2159" y="648"/>
                </a:cubicBezTo>
                <a:cubicBezTo>
                  <a:pt x="2230" y="679"/>
                  <a:pt x="2254" y="599"/>
                  <a:pt x="2328" y="654"/>
                </a:cubicBezTo>
                <a:lnTo>
                  <a:pt x="2293" y="623"/>
                </a:lnTo>
                <a:cubicBezTo>
                  <a:pt x="2341" y="576"/>
                  <a:pt x="2429" y="566"/>
                  <a:pt x="2471" y="628"/>
                </a:cubicBezTo>
                <a:lnTo>
                  <a:pt x="2458" y="649"/>
                </a:lnTo>
                <a:cubicBezTo>
                  <a:pt x="2504" y="597"/>
                  <a:pt x="2575" y="692"/>
                  <a:pt x="2595" y="649"/>
                </a:cubicBezTo>
                <a:cubicBezTo>
                  <a:pt x="2576" y="621"/>
                  <a:pt x="2595" y="605"/>
                  <a:pt x="2566" y="579"/>
                </a:cubicBezTo>
                <a:lnTo>
                  <a:pt x="2682" y="526"/>
                </a:lnTo>
                <a:lnTo>
                  <a:pt x="2691" y="612"/>
                </a:lnTo>
                <a:lnTo>
                  <a:pt x="2751" y="583"/>
                </a:lnTo>
                <a:cubicBezTo>
                  <a:pt x="2736" y="549"/>
                  <a:pt x="2833" y="611"/>
                  <a:pt x="2834" y="529"/>
                </a:cubicBezTo>
                <a:cubicBezTo>
                  <a:pt x="2869" y="560"/>
                  <a:pt x="2820" y="595"/>
                  <a:pt x="2808" y="628"/>
                </a:cubicBezTo>
                <a:cubicBezTo>
                  <a:pt x="2842" y="603"/>
                  <a:pt x="2846" y="640"/>
                  <a:pt x="2877" y="590"/>
                </a:cubicBezTo>
                <a:lnTo>
                  <a:pt x="2911" y="666"/>
                </a:lnTo>
                <a:lnTo>
                  <a:pt x="3000" y="611"/>
                </a:lnTo>
                <a:cubicBezTo>
                  <a:pt x="2996" y="619"/>
                  <a:pt x="3001" y="624"/>
                  <a:pt x="2997" y="631"/>
                </a:cubicBezTo>
                <a:cubicBezTo>
                  <a:pt x="3038" y="567"/>
                  <a:pt x="3100" y="669"/>
                  <a:pt x="3152" y="558"/>
                </a:cubicBezTo>
                <a:cubicBezTo>
                  <a:pt x="3150" y="562"/>
                  <a:pt x="3150" y="566"/>
                  <a:pt x="3150" y="571"/>
                </a:cubicBezTo>
                <a:cubicBezTo>
                  <a:pt x="3178" y="511"/>
                  <a:pt x="3248" y="554"/>
                  <a:pt x="3274" y="567"/>
                </a:cubicBezTo>
                <a:cubicBezTo>
                  <a:pt x="3320" y="552"/>
                  <a:pt x="3293" y="494"/>
                  <a:pt x="3295" y="463"/>
                </a:cubicBezTo>
                <a:cubicBezTo>
                  <a:pt x="3428" y="482"/>
                  <a:pt x="3385" y="477"/>
                  <a:pt x="3497" y="387"/>
                </a:cubicBezTo>
                <a:cubicBezTo>
                  <a:pt x="3564" y="482"/>
                  <a:pt x="3418" y="540"/>
                  <a:pt x="3503" y="606"/>
                </a:cubicBezTo>
                <a:cubicBezTo>
                  <a:pt x="3515" y="560"/>
                  <a:pt x="3574" y="524"/>
                  <a:pt x="3640" y="506"/>
                </a:cubicBezTo>
                <a:cubicBezTo>
                  <a:pt x="3701" y="538"/>
                  <a:pt x="3804" y="563"/>
                  <a:pt x="3863" y="628"/>
                </a:cubicBezTo>
                <a:lnTo>
                  <a:pt x="3856" y="566"/>
                </a:lnTo>
                <a:lnTo>
                  <a:pt x="3942" y="532"/>
                </a:lnTo>
                <a:lnTo>
                  <a:pt x="3893" y="622"/>
                </a:lnTo>
                <a:cubicBezTo>
                  <a:pt x="3907" y="601"/>
                  <a:pt x="3950" y="561"/>
                  <a:pt x="3979" y="531"/>
                </a:cubicBezTo>
                <a:cubicBezTo>
                  <a:pt x="4068" y="477"/>
                  <a:pt x="4029" y="666"/>
                  <a:pt x="4098" y="572"/>
                </a:cubicBezTo>
                <a:cubicBezTo>
                  <a:pt x="4101" y="579"/>
                  <a:pt x="4103" y="585"/>
                  <a:pt x="4105" y="591"/>
                </a:cubicBezTo>
                <a:cubicBezTo>
                  <a:pt x="4127" y="544"/>
                  <a:pt x="4186" y="561"/>
                  <a:pt x="4253" y="543"/>
                </a:cubicBezTo>
                <a:lnTo>
                  <a:pt x="4229" y="623"/>
                </a:lnTo>
                <a:lnTo>
                  <a:pt x="4186" y="606"/>
                </a:lnTo>
                <a:cubicBezTo>
                  <a:pt x="4209" y="683"/>
                  <a:pt x="4258" y="593"/>
                  <a:pt x="4300" y="597"/>
                </a:cubicBezTo>
                <a:cubicBezTo>
                  <a:pt x="4345" y="570"/>
                  <a:pt x="4323" y="505"/>
                  <a:pt x="4346" y="482"/>
                </a:cubicBezTo>
                <a:cubicBezTo>
                  <a:pt x="4363" y="485"/>
                  <a:pt x="4386" y="462"/>
                  <a:pt x="4399" y="484"/>
                </a:cubicBezTo>
                <a:cubicBezTo>
                  <a:pt x="4438" y="509"/>
                  <a:pt x="4403" y="578"/>
                  <a:pt x="4391" y="612"/>
                </a:cubicBezTo>
                <a:cubicBezTo>
                  <a:pt x="4425" y="530"/>
                  <a:pt x="4436" y="541"/>
                  <a:pt x="4512" y="508"/>
                </a:cubicBezTo>
                <a:cubicBezTo>
                  <a:pt x="4516" y="546"/>
                  <a:pt x="4510" y="563"/>
                  <a:pt x="4500" y="571"/>
                </a:cubicBezTo>
                <a:cubicBezTo>
                  <a:pt x="4516" y="561"/>
                  <a:pt x="4530" y="544"/>
                  <a:pt x="4538" y="509"/>
                </a:cubicBezTo>
                <a:lnTo>
                  <a:pt x="4564" y="555"/>
                </a:lnTo>
                <a:cubicBezTo>
                  <a:pt x="4649" y="621"/>
                  <a:pt x="4649" y="407"/>
                  <a:pt x="4751" y="432"/>
                </a:cubicBezTo>
                <a:cubicBezTo>
                  <a:pt x="4724" y="475"/>
                  <a:pt x="4839" y="422"/>
                  <a:pt x="4870" y="473"/>
                </a:cubicBezTo>
                <a:cubicBezTo>
                  <a:pt x="4835" y="486"/>
                  <a:pt x="4887" y="589"/>
                  <a:pt x="4866" y="637"/>
                </a:cubicBezTo>
                <a:cubicBezTo>
                  <a:pt x="4948" y="666"/>
                  <a:pt x="4899" y="543"/>
                  <a:pt x="4965" y="525"/>
                </a:cubicBezTo>
                <a:lnTo>
                  <a:pt x="4938" y="624"/>
                </a:lnTo>
                <a:cubicBezTo>
                  <a:pt x="5002" y="581"/>
                  <a:pt x="4954" y="571"/>
                  <a:pt x="5019" y="540"/>
                </a:cubicBezTo>
                <a:cubicBezTo>
                  <a:pt x="5001" y="568"/>
                  <a:pt x="5048" y="566"/>
                  <a:pt x="5009" y="598"/>
                </a:cubicBezTo>
                <a:cubicBezTo>
                  <a:pt x="5094" y="608"/>
                  <a:pt x="5072" y="599"/>
                  <a:pt x="5147" y="610"/>
                </a:cubicBezTo>
                <a:lnTo>
                  <a:pt x="5153" y="515"/>
                </a:lnTo>
                <a:cubicBezTo>
                  <a:pt x="5178" y="504"/>
                  <a:pt x="5187" y="546"/>
                  <a:pt x="5194" y="564"/>
                </a:cubicBezTo>
                <a:cubicBezTo>
                  <a:pt x="5184" y="566"/>
                  <a:pt x="5168" y="562"/>
                  <a:pt x="5169" y="575"/>
                </a:cubicBezTo>
                <a:cubicBezTo>
                  <a:pt x="5199" y="657"/>
                  <a:pt x="5217" y="528"/>
                  <a:pt x="5251" y="604"/>
                </a:cubicBezTo>
                <a:cubicBezTo>
                  <a:pt x="5243" y="574"/>
                  <a:pt x="5233" y="531"/>
                  <a:pt x="5264" y="526"/>
                </a:cubicBezTo>
                <a:cubicBezTo>
                  <a:pt x="5254" y="584"/>
                  <a:pt x="5312" y="580"/>
                  <a:pt x="5314" y="605"/>
                </a:cubicBezTo>
                <a:cubicBezTo>
                  <a:pt x="5294" y="564"/>
                  <a:pt x="5380" y="586"/>
                  <a:pt x="5385" y="522"/>
                </a:cubicBezTo>
                <a:cubicBezTo>
                  <a:pt x="5420" y="566"/>
                  <a:pt x="5373" y="568"/>
                  <a:pt x="5371" y="600"/>
                </a:cubicBezTo>
                <a:cubicBezTo>
                  <a:pt x="5401" y="526"/>
                  <a:pt x="5496" y="590"/>
                  <a:pt x="5524" y="547"/>
                </a:cubicBezTo>
                <a:cubicBezTo>
                  <a:pt x="5524" y="553"/>
                  <a:pt x="5526" y="557"/>
                  <a:pt x="5526" y="561"/>
                </a:cubicBezTo>
                <a:cubicBezTo>
                  <a:pt x="5563" y="515"/>
                  <a:pt x="5626" y="504"/>
                  <a:pt x="5701" y="438"/>
                </a:cubicBezTo>
                <a:lnTo>
                  <a:pt x="5676" y="494"/>
                </a:lnTo>
                <a:cubicBezTo>
                  <a:pt x="5752" y="517"/>
                  <a:pt x="5722" y="378"/>
                  <a:pt x="5785" y="379"/>
                </a:cubicBezTo>
                <a:cubicBezTo>
                  <a:pt x="5772" y="457"/>
                  <a:pt x="5889" y="372"/>
                  <a:pt x="5861" y="459"/>
                </a:cubicBezTo>
                <a:cubicBezTo>
                  <a:pt x="5899" y="415"/>
                  <a:pt x="5939" y="395"/>
                  <a:pt x="5963" y="327"/>
                </a:cubicBezTo>
                <a:cubicBezTo>
                  <a:pt x="5999" y="371"/>
                  <a:pt x="5895" y="434"/>
                  <a:pt x="5945" y="456"/>
                </a:cubicBezTo>
                <a:lnTo>
                  <a:pt x="5998" y="415"/>
                </a:lnTo>
                <a:lnTo>
                  <a:pt x="6008" y="457"/>
                </a:lnTo>
                <a:cubicBezTo>
                  <a:pt x="6010" y="425"/>
                  <a:pt x="6057" y="423"/>
                  <a:pt x="6054" y="398"/>
                </a:cubicBezTo>
                <a:cubicBezTo>
                  <a:pt x="6063" y="449"/>
                  <a:pt x="6084" y="484"/>
                  <a:pt x="6082" y="523"/>
                </a:cubicBezTo>
                <a:cubicBezTo>
                  <a:pt x="6116" y="507"/>
                  <a:pt x="6163" y="556"/>
                  <a:pt x="6192" y="511"/>
                </a:cubicBezTo>
                <a:lnTo>
                  <a:pt x="6194" y="536"/>
                </a:lnTo>
                <a:cubicBezTo>
                  <a:pt x="6227" y="442"/>
                  <a:pt x="6297" y="517"/>
                  <a:pt x="6314" y="420"/>
                </a:cubicBezTo>
                <a:lnTo>
                  <a:pt x="6335" y="472"/>
                </a:lnTo>
                <a:cubicBezTo>
                  <a:pt x="6386" y="463"/>
                  <a:pt x="6376" y="364"/>
                  <a:pt x="6400" y="340"/>
                </a:cubicBezTo>
                <a:cubicBezTo>
                  <a:pt x="6421" y="337"/>
                  <a:pt x="6446" y="326"/>
                  <a:pt x="6468" y="334"/>
                </a:cubicBezTo>
                <a:cubicBezTo>
                  <a:pt x="6401" y="397"/>
                  <a:pt x="6502" y="410"/>
                  <a:pt x="6516" y="445"/>
                </a:cubicBezTo>
                <a:cubicBezTo>
                  <a:pt x="6542" y="446"/>
                  <a:pt x="6620" y="438"/>
                  <a:pt x="6641" y="390"/>
                </a:cubicBezTo>
                <a:cubicBezTo>
                  <a:pt x="6610" y="440"/>
                  <a:pt x="6629" y="481"/>
                  <a:pt x="6572" y="485"/>
                </a:cubicBezTo>
                <a:cubicBezTo>
                  <a:pt x="6603" y="580"/>
                  <a:pt x="6659" y="462"/>
                  <a:pt x="6723" y="476"/>
                </a:cubicBezTo>
                <a:lnTo>
                  <a:pt x="6723" y="520"/>
                </a:lnTo>
                <a:cubicBezTo>
                  <a:pt x="6814" y="490"/>
                  <a:pt x="6817" y="414"/>
                  <a:pt x="6856" y="338"/>
                </a:cubicBezTo>
                <a:cubicBezTo>
                  <a:pt x="6867" y="392"/>
                  <a:pt x="6858" y="407"/>
                  <a:pt x="6832" y="462"/>
                </a:cubicBezTo>
                <a:cubicBezTo>
                  <a:pt x="6893" y="495"/>
                  <a:pt x="6989" y="458"/>
                  <a:pt x="7058" y="464"/>
                </a:cubicBezTo>
                <a:cubicBezTo>
                  <a:pt x="7080" y="503"/>
                  <a:pt x="7066" y="526"/>
                  <a:pt x="7043" y="543"/>
                </a:cubicBezTo>
                <a:cubicBezTo>
                  <a:pt x="7114" y="500"/>
                  <a:pt x="7202" y="552"/>
                  <a:pt x="7246" y="454"/>
                </a:cubicBezTo>
                <a:cubicBezTo>
                  <a:pt x="7229" y="493"/>
                  <a:pt x="7275" y="480"/>
                  <a:pt x="7301" y="498"/>
                </a:cubicBezTo>
                <a:cubicBezTo>
                  <a:pt x="7301" y="478"/>
                  <a:pt x="7306" y="453"/>
                  <a:pt x="7309" y="455"/>
                </a:cubicBezTo>
                <a:cubicBezTo>
                  <a:pt x="7353" y="416"/>
                  <a:pt x="7449" y="379"/>
                  <a:pt x="7499" y="414"/>
                </a:cubicBezTo>
                <a:lnTo>
                  <a:pt x="7481" y="442"/>
                </a:lnTo>
                <a:cubicBezTo>
                  <a:pt x="7598" y="458"/>
                  <a:pt x="7650" y="292"/>
                  <a:pt x="7778" y="362"/>
                </a:cubicBezTo>
                <a:cubicBezTo>
                  <a:pt x="7801" y="383"/>
                  <a:pt x="7754" y="442"/>
                  <a:pt x="7801" y="440"/>
                </a:cubicBezTo>
                <a:cubicBezTo>
                  <a:pt x="7824" y="404"/>
                  <a:pt x="7816" y="330"/>
                  <a:pt x="7876" y="350"/>
                </a:cubicBezTo>
                <a:lnTo>
                  <a:pt x="7872" y="414"/>
                </a:lnTo>
                <a:lnTo>
                  <a:pt x="7913" y="350"/>
                </a:lnTo>
                <a:cubicBezTo>
                  <a:pt x="7892" y="297"/>
                  <a:pt x="7825" y="316"/>
                  <a:pt x="7872" y="257"/>
                </a:cubicBezTo>
                <a:cubicBezTo>
                  <a:pt x="7925" y="316"/>
                  <a:pt x="7918" y="198"/>
                  <a:pt x="7983" y="268"/>
                </a:cubicBezTo>
                <a:cubicBezTo>
                  <a:pt x="7968" y="274"/>
                  <a:pt x="7949" y="323"/>
                  <a:pt x="7938" y="348"/>
                </a:cubicBezTo>
                <a:cubicBezTo>
                  <a:pt x="8074" y="424"/>
                  <a:pt x="8128" y="286"/>
                  <a:pt x="8266" y="366"/>
                </a:cubicBezTo>
                <a:cubicBezTo>
                  <a:pt x="8334" y="316"/>
                  <a:pt x="8423" y="306"/>
                  <a:pt x="8470" y="259"/>
                </a:cubicBezTo>
                <a:cubicBezTo>
                  <a:pt x="8466" y="323"/>
                  <a:pt x="8467" y="379"/>
                  <a:pt x="8435" y="429"/>
                </a:cubicBezTo>
                <a:cubicBezTo>
                  <a:pt x="8494" y="437"/>
                  <a:pt x="8521" y="294"/>
                  <a:pt x="8562" y="387"/>
                </a:cubicBezTo>
                <a:cubicBezTo>
                  <a:pt x="8590" y="300"/>
                  <a:pt x="8724" y="332"/>
                  <a:pt x="8738" y="210"/>
                </a:cubicBezTo>
                <a:cubicBezTo>
                  <a:pt x="8741" y="234"/>
                  <a:pt x="8801" y="210"/>
                  <a:pt x="8740" y="279"/>
                </a:cubicBezTo>
                <a:cubicBezTo>
                  <a:pt x="8820" y="238"/>
                  <a:pt x="8845" y="385"/>
                  <a:pt x="8882" y="384"/>
                </a:cubicBezTo>
                <a:cubicBezTo>
                  <a:pt x="8902" y="381"/>
                  <a:pt x="8858" y="307"/>
                  <a:pt x="8905" y="305"/>
                </a:cubicBezTo>
                <a:cubicBezTo>
                  <a:pt x="8911" y="310"/>
                  <a:pt x="8912" y="322"/>
                  <a:pt x="8918" y="327"/>
                </a:cubicBezTo>
                <a:lnTo>
                  <a:pt x="8936" y="299"/>
                </a:lnTo>
                <a:cubicBezTo>
                  <a:pt x="8955" y="327"/>
                  <a:pt x="8916" y="359"/>
                  <a:pt x="8914" y="391"/>
                </a:cubicBezTo>
                <a:cubicBezTo>
                  <a:pt x="8980" y="417"/>
                  <a:pt x="9022" y="320"/>
                  <a:pt x="9100" y="313"/>
                </a:cubicBezTo>
                <a:lnTo>
                  <a:pt x="9087" y="334"/>
                </a:lnTo>
                <a:lnTo>
                  <a:pt x="9166" y="338"/>
                </a:lnTo>
                <a:lnTo>
                  <a:pt x="9161" y="345"/>
                </a:lnTo>
                <a:lnTo>
                  <a:pt x="9225" y="302"/>
                </a:lnTo>
                <a:lnTo>
                  <a:pt x="9223" y="334"/>
                </a:lnTo>
                <a:cubicBezTo>
                  <a:pt x="9238" y="325"/>
                  <a:pt x="9241" y="305"/>
                  <a:pt x="9262" y="301"/>
                </a:cubicBezTo>
                <a:lnTo>
                  <a:pt x="9255" y="340"/>
                </a:lnTo>
                <a:cubicBezTo>
                  <a:pt x="9276" y="280"/>
                  <a:pt x="9351" y="247"/>
                  <a:pt x="9388" y="247"/>
                </a:cubicBezTo>
                <a:lnTo>
                  <a:pt x="9395" y="264"/>
                </a:lnTo>
                <a:lnTo>
                  <a:pt x="9481" y="185"/>
                </a:lnTo>
                <a:cubicBezTo>
                  <a:pt x="9527" y="227"/>
                  <a:pt x="9422" y="278"/>
                  <a:pt x="9514" y="249"/>
                </a:cubicBezTo>
                <a:lnTo>
                  <a:pt x="9490" y="328"/>
                </a:lnTo>
                <a:cubicBezTo>
                  <a:pt x="9555" y="297"/>
                  <a:pt x="9565" y="340"/>
                  <a:pt x="9610" y="313"/>
                </a:cubicBezTo>
                <a:cubicBezTo>
                  <a:pt x="9590" y="272"/>
                  <a:pt x="9559" y="278"/>
                  <a:pt x="9582" y="242"/>
                </a:cubicBezTo>
                <a:cubicBezTo>
                  <a:pt x="9633" y="334"/>
                  <a:pt x="9663" y="219"/>
                  <a:pt x="9712" y="182"/>
                </a:cubicBezTo>
                <a:cubicBezTo>
                  <a:pt x="9687" y="184"/>
                  <a:pt x="9670" y="183"/>
                  <a:pt x="9653" y="229"/>
                </a:cubicBezTo>
                <a:cubicBezTo>
                  <a:pt x="9627" y="228"/>
                  <a:pt x="9644" y="187"/>
                  <a:pt x="9628" y="183"/>
                </a:cubicBezTo>
                <a:lnTo>
                  <a:pt x="9590" y="228"/>
                </a:lnTo>
                <a:lnTo>
                  <a:pt x="9580" y="173"/>
                </a:lnTo>
                <a:lnTo>
                  <a:pt x="9516" y="217"/>
                </a:lnTo>
                <a:cubicBezTo>
                  <a:pt x="9520" y="153"/>
                  <a:pt x="9457" y="209"/>
                  <a:pt x="9482" y="141"/>
                </a:cubicBezTo>
                <a:cubicBezTo>
                  <a:pt x="9437" y="168"/>
                  <a:pt x="9412" y="123"/>
                  <a:pt x="9371" y="187"/>
                </a:cubicBezTo>
                <a:cubicBezTo>
                  <a:pt x="9341" y="148"/>
                  <a:pt x="9419" y="140"/>
                  <a:pt x="9387" y="134"/>
                </a:cubicBezTo>
                <a:cubicBezTo>
                  <a:pt x="9208" y="185"/>
                  <a:pt x="9024" y="176"/>
                  <a:pt x="8838" y="153"/>
                </a:cubicBezTo>
                <a:lnTo>
                  <a:pt x="8856" y="125"/>
                </a:lnTo>
                <a:cubicBezTo>
                  <a:pt x="8838" y="153"/>
                  <a:pt x="8814" y="177"/>
                  <a:pt x="8800" y="198"/>
                </a:cubicBezTo>
                <a:cubicBezTo>
                  <a:pt x="8769" y="147"/>
                  <a:pt x="8647" y="82"/>
                  <a:pt x="8604" y="178"/>
                </a:cubicBezTo>
                <a:cubicBezTo>
                  <a:pt x="8598" y="173"/>
                  <a:pt x="8607" y="158"/>
                  <a:pt x="8612" y="151"/>
                </a:cubicBezTo>
                <a:cubicBezTo>
                  <a:pt x="8550" y="163"/>
                  <a:pt x="8438" y="95"/>
                  <a:pt x="8350" y="105"/>
                </a:cubicBezTo>
                <a:cubicBezTo>
                  <a:pt x="8313" y="207"/>
                  <a:pt x="8218" y="42"/>
                  <a:pt x="8184" y="180"/>
                </a:cubicBezTo>
                <a:lnTo>
                  <a:pt x="8202" y="152"/>
                </a:lnTo>
                <a:cubicBezTo>
                  <a:pt x="8232" y="190"/>
                  <a:pt x="8160" y="247"/>
                  <a:pt x="8147" y="281"/>
                </a:cubicBezTo>
                <a:cubicBezTo>
                  <a:pt x="8123" y="191"/>
                  <a:pt x="8146" y="212"/>
                  <a:pt x="8116" y="130"/>
                </a:cubicBezTo>
                <a:lnTo>
                  <a:pt x="8151" y="161"/>
                </a:lnTo>
                <a:lnTo>
                  <a:pt x="8143" y="87"/>
                </a:lnTo>
                <a:cubicBezTo>
                  <a:pt x="8031" y="278"/>
                  <a:pt x="7935" y="0"/>
                  <a:pt x="7865" y="138"/>
                </a:cubicBezTo>
                <a:cubicBezTo>
                  <a:pt x="7870" y="131"/>
                  <a:pt x="7868" y="119"/>
                  <a:pt x="7873" y="112"/>
                </a:cubicBezTo>
                <a:cubicBezTo>
                  <a:pt x="7827" y="70"/>
                  <a:pt x="7794" y="164"/>
                  <a:pt x="7760" y="189"/>
                </a:cubicBezTo>
                <a:cubicBezTo>
                  <a:pt x="7756" y="152"/>
                  <a:pt x="7780" y="129"/>
                  <a:pt x="7798" y="100"/>
                </a:cubicBezTo>
                <a:cubicBezTo>
                  <a:pt x="7717" y="72"/>
                  <a:pt x="7580" y="172"/>
                  <a:pt x="7490" y="113"/>
                </a:cubicBezTo>
                <a:cubicBezTo>
                  <a:pt x="7458" y="164"/>
                  <a:pt x="7502" y="180"/>
                  <a:pt x="7469" y="218"/>
                </a:cubicBezTo>
                <a:cubicBezTo>
                  <a:pt x="7441" y="204"/>
                  <a:pt x="7422" y="164"/>
                  <a:pt x="7456" y="139"/>
                </a:cubicBezTo>
                <a:cubicBezTo>
                  <a:pt x="7378" y="46"/>
                  <a:pt x="7200" y="199"/>
                  <a:pt x="7081" y="114"/>
                </a:cubicBezTo>
                <a:cubicBezTo>
                  <a:pt x="7018" y="169"/>
                  <a:pt x="7057" y="194"/>
                  <a:pt x="6961" y="230"/>
                </a:cubicBezTo>
                <a:cubicBezTo>
                  <a:pt x="6984" y="195"/>
                  <a:pt x="6938" y="109"/>
                  <a:pt x="6996" y="104"/>
                </a:cubicBezTo>
                <a:lnTo>
                  <a:pt x="7002" y="65"/>
                </a:lnTo>
                <a:cubicBezTo>
                  <a:pt x="6907" y="58"/>
                  <a:pt x="6780" y="44"/>
                  <a:pt x="6728" y="154"/>
                </a:cubicBezTo>
                <a:cubicBezTo>
                  <a:pt x="6725" y="73"/>
                  <a:pt x="6710" y="138"/>
                  <a:pt x="6674" y="95"/>
                </a:cubicBezTo>
                <a:cubicBezTo>
                  <a:pt x="6660" y="104"/>
                  <a:pt x="6676" y="107"/>
                  <a:pt x="6682" y="112"/>
                </a:cubicBezTo>
                <a:cubicBezTo>
                  <a:pt x="6647" y="182"/>
                  <a:pt x="6629" y="110"/>
                  <a:pt x="6604" y="120"/>
                </a:cubicBezTo>
                <a:lnTo>
                  <a:pt x="6613" y="106"/>
                </a:lnTo>
                <a:lnTo>
                  <a:pt x="6544" y="157"/>
                </a:lnTo>
                <a:cubicBezTo>
                  <a:pt x="6533" y="146"/>
                  <a:pt x="6516" y="130"/>
                  <a:pt x="6513" y="106"/>
                </a:cubicBezTo>
                <a:lnTo>
                  <a:pt x="6514" y="162"/>
                </a:lnTo>
                <a:cubicBezTo>
                  <a:pt x="6477" y="163"/>
                  <a:pt x="6496" y="90"/>
                  <a:pt x="6450" y="105"/>
                </a:cubicBezTo>
                <a:lnTo>
                  <a:pt x="6460" y="147"/>
                </a:lnTo>
                <a:cubicBezTo>
                  <a:pt x="6430" y="121"/>
                  <a:pt x="6384" y="180"/>
                  <a:pt x="6378" y="118"/>
                </a:cubicBezTo>
                <a:cubicBezTo>
                  <a:pt x="6377" y="106"/>
                  <a:pt x="6382" y="111"/>
                  <a:pt x="6393" y="109"/>
                </a:cubicBezTo>
                <a:cubicBezTo>
                  <a:pt x="6347" y="23"/>
                  <a:pt x="6275" y="137"/>
                  <a:pt x="6218" y="97"/>
                </a:cubicBezTo>
                <a:lnTo>
                  <a:pt x="6233" y="189"/>
                </a:lnTo>
                <a:cubicBezTo>
                  <a:pt x="6178" y="218"/>
                  <a:pt x="6199" y="170"/>
                  <a:pt x="6201" y="138"/>
                </a:cubicBezTo>
                <a:cubicBezTo>
                  <a:pt x="6165" y="139"/>
                  <a:pt x="6157" y="109"/>
                  <a:pt x="6108" y="99"/>
                </a:cubicBezTo>
                <a:cubicBezTo>
                  <a:pt x="6084" y="122"/>
                  <a:pt x="6096" y="133"/>
                  <a:pt x="6088" y="159"/>
                </a:cubicBezTo>
                <a:lnTo>
                  <a:pt x="6039" y="137"/>
                </a:lnTo>
                <a:lnTo>
                  <a:pt x="6070" y="87"/>
                </a:lnTo>
                <a:cubicBezTo>
                  <a:pt x="5994" y="220"/>
                  <a:pt x="5880" y="72"/>
                  <a:pt x="5829" y="195"/>
                </a:cubicBezTo>
                <a:cubicBezTo>
                  <a:pt x="5800" y="168"/>
                  <a:pt x="5855" y="139"/>
                  <a:pt x="5838" y="124"/>
                </a:cubicBezTo>
                <a:cubicBezTo>
                  <a:pt x="5748" y="65"/>
                  <a:pt x="5637" y="211"/>
                  <a:pt x="5562" y="144"/>
                </a:cubicBezTo>
                <a:cubicBezTo>
                  <a:pt x="5440" y="78"/>
                  <a:pt x="5299" y="142"/>
                  <a:pt x="5163" y="98"/>
                </a:cubicBezTo>
                <a:lnTo>
                  <a:pt x="5166" y="122"/>
                </a:lnTo>
                <a:lnTo>
                  <a:pt x="5069" y="102"/>
                </a:lnTo>
                <a:cubicBezTo>
                  <a:pt x="5043" y="158"/>
                  <a:pt x="4978" y="132"/>
                  <a:pt x="4937" y="196"/>
                </a:cubicBezTo>
                <a:cubicBezTo>
                  <a:pt x="4940" y="177"/>
                  <a:pt x="4932" y="147"/>
                  <a:pt x="4941" y="133"/>
                </a:cubicBezTo>
                <a:cubicBezTo>
                  <a:pt x="4900" y="140"/>
                  <a:pt x="4855" y="167"/>
                  <a:pt x="4831" y="134"/>
                </a:cubicBezTo>
                <a:lnTo>
                  <a:pt x="4845" y="113"/>
                </a:lnTo>
                <a:cubicBezTo>
                  <a:pt x="4754" y="98"/>
                  <a:pt x="4628" y="96"/>
                  <a:pt x="4580" y="143"/>
                </a:cubicBezTo>
                <a:cubicBezTo>
                  <a:pt x="4549" y="149"/>
                  <a:pt x="4550" y="104"/>
                  <a:pt x="4542" y="74"/>
                </a:cubicBezTo>
                <a:cubicBezTo>
                  <a:pt x="4489" y="72"/>
                  <a:pt x="4455" y="97"/>
                  <a:pt x="4411" y="136"/>
                </a:cubicBezTo>
                <a:cubicBezTo>
                  <a:pt x="4400" y="126"/>
                  <a:pt x="4388" y="115"/>
                  <a:pt x="4375" y="93"/>
                </a:cubicBezTo>
                <a:lnTo>
                  <a:pt x="4355" y="153"/>
                </a:lnTo>
                <a:cubicBezTo>
                  <a:pt x="4333" y="144"/>
                  <a:pt x="4350" y="103"/>
                  <a:pt x="4333" y="88"/>
                </a:cubicBezTo>
                <a:cubicBezTo>
                  <a:pt x="4251" y="160"/>
                  <a:pt x="4155" y="96"/>
                  <a:pt x="4098" y="100"/>
                </a:cubicBezTo>
                <a:lnTo>
                  <a:pt x="4106" y="130"/>
                </a:lnTo>
                <a:cubicBezTo>
                  <a:pt x="4082" y="153"/>
                  <a:pt x="4036" y="111"/>
                  <a:pt x="4065" y="81"/>
                </a:cubicBezTo>
                <a:cubicBezTo>
                  <a:pt x="3951" y="45"/>
                  <a:pt x="3896" y="175"/>
                  <a:pt x="3742" y="160"/>
                </a:cubicBezTo>
                <a:cubicBezTo>
                  <a:pt x="3721" y="50"/>
                  <a:pt x="3603" y="191"/>
                  <a:pt x="3581" y="70"/>
                </a:cubicBezTo>
                <a:cubicBezTo>
                  <a:pt x="3516" y="101"/>
                  <a:pt x="3474" y="52"/>
                  <a:pt x="3429" y="123"/>
                </a:cubicBezTo>
                <a:cubicBezTo>
                  <a:pt x="3427" y="111"/>
                  <a:pt x="3422" y="106"/>
                  <a:pt x="3432" y="104"/>
                </a:cubicBezTo>
                <a:cubicBezTo>
                  <a:pt x="3406" y="58"/>
                  <a:pt x="3321" y="93"/>
                  <a:pt x="3255" y="124"/>
                </a:cubicBezTo>
                <a:lnTo>
                  <a:pt x="3252" y="87"/>
                </a:lnTo>
                <a:cubicBezTo>
                  <a:pt x="3228" y="167"/>
                  <a:pt x="3116" y="143"/>
                  <a:pt x="3092" y="223"/>
                </a:cubicBezTo>
                <a:cubicBezTo>
                  <a:pt x="3085" y="206"/>
                  <a:pt x="3105" y="189"/>
                  <a:pt x="3114" y="175"/>
                </a:cubicBezTo>
                <a:cubicBezTo>
                  <a:pt x="3080" y="100"/>
                  <a:pt x="3054" y="211"/>
                  <a:pt x="3011" y="194"/>
                </a:cubicBezTo>
                <a:cubicBezTo>
                  <a:pt x="3014" y="175"/>
                  <a:pt x="3001" y="152"/>
                  <a:pt x="3010" y="138"/>
                </a:cubicBezTo>
                <a:cubicBezTo>
                  <a:pt x="2865" y="51"/>
                  <a:pt x="2654" y="197"/>
                  <a:pt x="2464" y="138"/>
                </a:cubicBezTo>
                <a:cubicBezTo>
                  <a:pt x="2412" y="135"/>
                  <a:pt x="2483" y="223"/>
                  <a:pt x="2415" y="217"/>
                </a:cubicBezTo>
                <a:cubicBezTo>
                  <a:pt x="2395" y="176"/>
                  <a:pt x="2448" y="135"/>
                  <a:pt x="2405" y="118"/>
                </a:cubicBezTo>
                <a:cubicBezTo>
                  <a:pt x="2373" y="168"/>
                  <a:pt x="2361" y="157"/>
                  <a:pt x="2319" y="153"/>
                </a:cubicBezTo>
                <a:cubicBezTo>
                  <a:pt x="2327" y="126"/>
                  <a:pt x="2320" y="108"/>
                  <a:pt x="2349" y="90"/>
                </a:cubicBezTo>
                <a:cubicBezTo>
                  <a:pt x="2325" y="57"/>
                  <a:pt x="2246" y="154"/>
                  <a:pt x="2197" y="87"/>
                </a:cubicBezTo>
                <a:cubicBezTo>
                  <a:pt x="2199" y="112"/>
                  <a:pt x="2190" y="126"/>
                  <a:pt x="2181" y="140"/>
                </a:cubicBezTo>
                <a:cubicBezTo>
                  <a:pt x="2109" y="210"/>
                  <a:pt x="2017" y="70"/>
                  <a:pt x="2010" y="109"/>
                </a:cubicBezTo>
                <a:cubicBezTo>
                  <a:pt x="2010" y="109"/>
                  <a:pt x="1985" y="120"/>
                  <a:pt x="2007" y="129"/>
                </a:cubicBezTo>
                <a:cubicBezTo>
                  <a:pt x="1980" y="127"/>
                  <a:pt x="1942" y="115"/>
                  <a:pt x="1949" y="76"/>
                </a:cubicBezTo>
                <a:cubicBezTo>
                  <a:pt x="1935" y="98"/>
                  <a:pt x="1923" y="131"/>
                  <a:pt x="1902" y="135"/>
                </a:cubicBezTo>
                <a:lnTo>
                  <a:pt x="1914" y="89"/>
                </a:lnTo>
                <a:cubicBezTo>
                  <a:pt x="1902" y="99"/>
                  <a:pt x="1888" y="128"/>
                  <a:pt x="1876" y="134"/>
                </a:cubicBezTo>
                <a:lnTo>
                  <a:pt x="1895" y="162"/>
                </a:lnTo>
                <a:cubicBezTo>
                  <a:pt x="1865" y="123"/>
                  <a:pt x="1805" y="216"/>
                  <a:pt x="1807" y="128"/>
                </a:cubicBezTo>
                <a:lnTo>
                  <a:pt x="1817" y="126"/>
                </a:lnTo>
                <a:lnTo>
                  <a:pt x="1761" y="86"/>
                </a:lnTo>
                <a:cubicBezTo>
                  <a:pt x="1738" y="122"/>
                  <a:pt x="1716" y="157"/>
                  <a:pt x="1678" y="145"/>
                </a:cubicBezTo>
                <a:cubicBezTo>
                  <a:pt x="1663" y="54"/>
                  <a:pt x="1581" y="125"/>
                  <a:pt x="1533" y="116"/>
                </a:cubicBezTo>
                <a:lnTo>
                  <a:pt x="1535" y="84"/>
                </a:lnTo>
                <a:cubicBezTo>
                  <a:pt x="1498" y="128"/>
                  <a:pt x="1401" y="108"/>
                  <a:pt x="1419" y="124"/>
                </a:cubicBezTo>
                <a:cubicBezTo>
                  <a:pt x="1382" y="125"/>
                  <a:pt x="1332" y="102"/>
                  <a:pt x="1351" y="74"/>
                </a:cubicBezTo>
                <a:cubicBezTo>
                  <a:pt x="1321" y="92"/>
                  <a:pt x="1258" y="91"/>
                  <a:pt x="1242" y="144"/>
                </a:cubicBezTo>
                <a:lnTo>
                  <a:pt x="1182" y="67"/>
                </a:lnTo>
                <a:cubicBezTo>
                  <a:pt x="1146" y="181"/>
                  <a:pt x="1062" y="26"/>
                  <a:pt x="1059" y="147"/>
                </a:cubicBezTo>
                <a:cubicBezTo>
                  <a:pt x="1025" y="128"/>
                  <a:pt x="1033" y="101"/>
                  <a:pt x="1010" y="80"/>
                </a:cubicBezTo>
                <a:cubicBezTo>
                  <a:pt x="963" y="139"/>
                  <a:pt x="915" y="129"/>
                  <a:pt x="867" y="120"/>
                </a:cubicBezTo>
                <a:lnTo>
                  <a:pt x="866" y="107"/>
                </a:lnTo>
                <a:cubicBezTo>
                  <a:pt x="817" y="97"/>
                  <a:pt x="761" y="158"/>
                  <a:pt x="693" y="164"/>
                </a:cubicBezTo>
                <a:lnTo>
                  <a:pt x="679" y="72"/>
                </a:lnTo>
                <a:cubicBezTo>
                  <a:pt x="643" y="85"/>
                  <a:pt x="634" y="156"/>
                  <a:pt x="601" y="137"/>
                </a:cubicBezTo>
                <a:cubicBezTo>
                  <a:pt x="593" y="123"/>
                  <a:pt x="600" y="118"/>
                  <a:pt x="609" y="113"/>
                </a:cubicBezTo>
                <a:cubicBezTo>
                  <a:pt x="576" y="131"/>
                  <a:pt x="532" y="108"/>
                  <a:pt x="507" y="86"/>
                </a:cubicBezTo>
                <a:cubicBezTo>
                  <a:pt x="456" y="152"/>
                  <a:pt x="416" y="127"/>
                  <a:pt x="371" y="199"/>
                </a:cubicBezTo>
                <a:cubicBezTo>
                  <a:pt x="332" y="118"/>
                  <a:pt x="431" y="163"/>
                  <a:pt x="396" y="87"/>
                </a:cubicBezTo>
                <a:cubicBezTo>
                  <a:pt x="324" y="44"/>
                  <a:pt x="250" y="89"/>
                  <a:pt x="170" y="129"/>
                </a:cubicBezTo>
                <a:cubicBezTo>
                  <a:pt x="163" y="111"/>
                  <a:pt x="172" y="97"/>
                  <a:pt x="175" y="78"/>
                </a:cubicBezTo>
                <a:cubicBezTo>
                  <a:pt x="175" y="78"/>
                  <a:pt x="13" y="298"/>
                  <a:pt x="43" y="385"/>
                </a:cubicBezTo>
                <a:cubicBezTo>
                  <a:pt x="23" y="445"/>
                  <a:pt x="0" y="481"/>
                  <a:pt x="69" y="531"/>
                </a:cubicBezTo>
                <a:cubicBezTo>
                  <a:pt x="91" y="496"/>
                  <a:pt x="155" y="453"/>
                  <a:pt x="167" y="520"/>
                </a:cubicBezTo>
                <a:lnTo>
                  <a:pt x="171" y="456"/>
                </a:lnTo>
                <a:cubicBezTo>
                  <a:pt x="263" y="426"/>
                  <a:pt x="179" y="587"/>
                  <a:pt x="289" y="585"/>
                </a:cubicBezTo>
                <a:lnTo>
                  <a:pt x="266" y="564"/>
                </a:lnTo>
                <a:cubicBezTo>
                  <a:pt x="287" y="560"/>
                  <a:pt x="304" y="520"/>
                  <a:pt x="327" y="540"/>
                </a:cubicBezTo>
                <a:cubicBezTo>
                  <a:pt x="334" y="558"/>
                  <a:pt x="319" y="567"/>
                  <a:pt x="310" y="581"/>
                </a:cubicBezTo>
                <a:lnTo>
                  <a:pt x="401" y="495"/>
                </a:lnTo>
                <a:cubicBezTo>
                  <a:pt x="405" y="532"/>
                  <a:pt x="401" y="552"/>
                  <a:pt x="383" y="580"/>
                </a:cubicBezTo>
                <a:cubicBezTo>
                  <a:pt x="467" y="577"/>
                  <a:pt x="366" y="464"/>
                  <a:pt x="468" y="489"/>
                </a:cubicBezTo>
                <a:cubicBezTo>
                  <a:pt x="487" y="517"/>
                  <a:pt x="462" y="528"/>
                  <a:pt x="448" y="549"/>
                </a:cubicBezTo>
                <a:cubicBezTo>
                  <a:pt x="496" y="603"/>
                  <a:pt x="528" y="554"/>
                  <a:pt x="576" y="519"/>
                </a:cubicBezTo>
                <a:cubicBezTo>
                  <a:pt x="577" y="576"/>
                  <a:pt x="545" y="569"/>
                  <a:pt x="585" y="606"/>
                </a:cubicBezTo>
                <a:cubicBezTo>
                  <a:pt x="577" y="576"/>
                  <a:pt x="572" y="526"/>
                  <a:pt x="603" y="521"/>
                </a:cubicBezTo>
                <a:cubicBezTo>
                  <a:pt x="588" y="578"/>
                  <a:pt x="627" y="551"/>
                  <a:pt x="657" y="566"/>
                </a:cubicBezTo>
                <a:cubicBezTo>
                  <a:pt x="651" y="546"/>
                  <a:pt x="653" y="519"/>
                  <a:pt x="665" y="509"/>
                </a:cubicBezTo>
                <a:cubicBezTo>
                  <a:pt x="680" y="500"/>
                  <a:pt x="692" y="523"/>
                  <a:pt x="713" y="519"/>
                </a:cubicBezTo>
                <a:lnTo>
                  <a:pt x="676" y="463"/>
                </a:lnTo>
                <a:cubicBezTo>
                  <a:pt x="728" y="409"/>
                  <a:pt x="757" y="492"/>
                  <a:pt x="797" y="516"/>
                </a:cubicBezTo>
                <a:cubicBezTo>
                  <a:pt x="794" y="527"/>
                  <a:pt x="787" y="534"/>
                  <a:pt x="779" y="537"/>
                </a:cubicBezTo>
                <a:cubicBezTo>
                  <a:pt x="821" y="561"/>
                  <a:pt x="864" y="606"/>
                  <a:pt x="916" y="557"/>
                </a:cubicBezTo>
                <a:lnTo>
                  <a:pt x="912" y="564"/>
                </a:lnTo>
                <a:cubicBezTo>
                  <a:pt x="1011" y="508"/>
                  <a:pt x="881" y="469"/>
                  <a:pt x="997" y="416"/>
                </a:cubicBezTo>
                <a:cubicBezTo>
                  <a:pt x="1035" y="428"/>
                  <a:pt x="978" y="602"/>
                  <a:pt x="1066" y="535"/>
                </a:cubicBezTo>
                <a:cubicBezTo>
                  <a:pt x="1025" y="487"/>
                  <a:pt x="1123" y="418"/>
                  <a:pt x="1173" y="396"/>
                </a:cubicBezTo>
                <a:lnTo>
                  <a:pt x="1121" y="506"/>
                </a:lnTo>
                <a:cubicBezTo>
                  <a:pt x="1141" y="507"/>
                  <a:pt x="1176" y="477"/>
                  <a:pt x="1187" y="488"/>
                </a:cubicBezTo>
                <a:lnTo>
                  <a:pt x="1185" y="463"/>
                </a:lnTo>
                <a:cubicBezTo>
                  <a:pt x="1181" y="370"/>
                  <a:pt x="1249" y="476"/>
                  <a:pt x="1286" y="419"/>
                </a:cubicBezTo>
                <a:cubicBezTo>
                  <a:pt x="1241" y="547"/>
                  <a:pt x="1238" y="523"/>
                  <a:pt x="1230" y="650"/>
                </a:cubicBezTo>
                <a:cubicBezTo>
                  <a:pt x="1265" y="580"/>
                  <a:pt x="1306" y="516"/>
                  <a:pt x="1370" y="530"/>
                </a:cubicBezTo>
                <a:lnTo>
                  <a:pt x="1317" y="628"/>
                </a:lnTo>
                <a:cubicBezTo>
                  <a:pt x="1403" y="649"/>
                  <a:pt x="1504" y="505"/>
                  <a:pt x="1575" y="423"/>
                </a:cubicBezTo>
                <a:cubicBezTo>
                  <a:pt x="1556" y="495"/>
                  <a:pt x="1585" y="521"/>
                  <a:pt x="1554" y="584"/>
                </a:cubicBezTo>
                <a:lnTo>
                  <a:pt x="1636" y="568"/>
                </a:lnTo>
                <a:lnTo>
                  <a:pt x="1613" y="648"/>
                </a:lnTo>
                <a:cubicBezTo>
                  <a:pt x="1647" y="566"/>
                  <a:pt x="1684" y="622"/>
                  <a:pt x="1678" y="517"/>
                </a:cubicBezTo>
                <a:cubicBezTo>
                  <a:pt x="1669" y="531"/>
                  <a:pt x="1671" y="543"/>
                  <a:pt x="1655" y="540"/>
                </a:cubicBezTo>
                <a:cubicBezTo>
                  <a:pt x="1657" y="508"/>
                  <a:pt x="1671" y="442"/>
                  <a:pt x="1714" y="447"/>
                </a:cubicBezTo>
                <a:cubicBezTo>
                  <a:pt x="1742" y="473"/>
                  <a:pt x="1697" y="488"/>
                  <a:pt x="1705" y="518"/>
                </a:cubicBezTo>
                <a:cubicBezTo>
                  <a:pt x="1732" y="475"/>
                  <a:pt x="1734" y="544"/>
                  <a:pt x="1762" y="513"/>
                </a:cubicBezTo>
                <a:lnTo>
                  <a:pt x="1737" y="468"/>
                </a:lnTo>
                <a:cubicBezTo>
                  <a:pt x="1757" y="407"/>
                  <a:pt x="1784" y="466"/>
                  <a:pt x="1812" y="435"/>
                </a:cubicBezTo>
                <a:cubicBezTo>
                  <a:pt x="1778" y="461"/>
                  <a:pt x="1789" y="497"/>
                  <a:pt x="1802" y="533"/>
                </a:cubicBezTo>
                <a:lnTo>
                  <a:pt x="1800" y="525"/>
                </a:lnTo>
                <a:cubicBezTo>
                  <a:pt x="1820" y="522"/>
                  <a:pt x="1848" y="479"/>
                  <a:pt x="1862" y="514"/>
                </a:cubicBezTo>
                <a:lnTo>
                  <a:pt x="1844" y="599"/>
                </a:lnTo>
                <a:lnTo>
                  <a:pt x="1875" y="537"/>
                </a:lnTo>
                <a:cubicBezTo>
                  <a:pt x="1886" y="547"/>
                  <a:pt x="1894" y="577"/>
                  <a:pt x="1875" y="593"/>
                </a:cubicBezTo>
                <a:cubicBezTo>
                  <a:pt x="1969" y="645"/>
                  <a:pt x="1872" y="411"/>
                  <a:pt x="1996" y="489"/>
                </a:cubicBezTo>
                <a:cubicBezTo>
                  <a:pt x="1994" y="521"/>
                  <a:pt x="1980" y="543"/>
                  <a:pt x="1947" y="523"/>
                </a:cubicBezTo>
                <a:cubicBezTo>
                  <a:pt x="1941" y="575"/>
                  <a:pt x="1950" y="605"/>
                  <a:pt x="1983" y="624"/>
                </a:cubicBezTo>
                <a:cubicBezTo>
                  <a:pt x="1984" y="628"/>
                  <a:pt x="1983" y="630"/>
                  <a:pt x="1983" y="633"/>
                </a:cubicBezTo>
                <a:cubicBezTo>
                  <a:pt x="2047" y="635"/>
                  <a:pt x="2131" y="639"/>
                  <a:pt x="2173" y="5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332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4348D-612A-4654-8EE7-248AFDB17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8FBAE-1143-4A7F-BD58-4DF9E85FC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12CD6-B688-4399-83ED-0E69DF60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897A-AA05-45A5-BFE6-B4267FF3A60B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A00E0-80E8-4DE5-8164-452AAE049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59B78-B872-4740-A5DF-C7A859E90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7383-7EAB-42E7-88EF-735B0BF25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323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6A13B-B72A-4815-ACE3-8545DF147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B3C49-4879-45A3-A563-4F218A6B1D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0D995-8C8D-46B4-8C50-1177C37F4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173EA7-FE00-42D5-808B-0BDA1E733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897A-AA05-45A5-BFE6-B4267FF3A60B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7DB5E-BE9D-474B-ACAB-DA7EB0759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1A6D76-44CB-4449-9425-A441C5C3B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7383-7EAB-42E7-88EF-735B0BF25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15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DCBC3-F1BC-4061-B3E7-DF9D378DD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3C234-EFA1-4FE2-BD89-473BF57DF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AD96F0-B92E-4AF7-B491-DB93FD3F7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726CFE-0624-4074-94BE-735001056C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596C8D-A3F4-4BB8-B16A-B9AC387DCF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4FA489-3CDD-4D51-BF63-C7532DB94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897A-AA05-45A5-BFE6-B4267FF3A60B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FAAAC1-92EC-4B41-8CF0-1CE3F4383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8762B9-5B73-4B16-83F5-FF91CDA69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7383-7EAB-42E7-88EF-735B0BF25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83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5C84D-8C88-433B-929C-B55DE2476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6F619B-C3FE-4526-99B4-C0DF07128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897A-AA05-45A5-BFE6-B4267FF3A60B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B66AB9-92C2-4990-9729-1D25B889F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A6CF69-F4B8-4809-9374-AD568427C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7383-7EAB-42E7-88EF-735B0BF25D77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 3488">
            <a:extLst>
              <a:ext uri="{FF2B5EF4-FFF2-40B4-BE49-F238E27FC236}">
                <a16:creationId xmlns:a16="http://schemas.microsoft.com/office/drawing/2014/main" id="{B99DD8B5-1444-4DD9-A3EA-B5A32FE26464}"/>
              </a:ext>
            </a:extLst>
          </p:cNvPr>
          <p:cNvSpPr>
            <a:spLocks/>
          </p:cNvSpPr>
          <p:nvPr userDrawn="1"/>
        </p:nvSpPr>
        <p:spPr bwMode="auto">
          <a:xfrm>
            <a:off x="708819" y="1671637"/>
            <a:ext cx="7142163" cy="396875"/>
          </a:xfrm>
          <a:custGeom>
            <a:avLst/>
            <a:gdLst>
              <a:gd name="T0" fmla="*/ 2471 w 9712"/>
              <a:gd name="T1" fmla="*/ 628 h 692"/>
              <a:gd name="T2" fmla="*/ 2691 w 9712"/>
              <a:gd name="T3" fmla="*/ 612 h 692"/>
              <a:gd name="T4" fmla="*/ 2911 w 9712"/>
              <a:gd name="T5" fmla="*/ 666 h 692"/>
              <a:gd name="T6" fmla="*/ 3274 w 9712"/>
              <a:gd name="T7" fmla="*/ 567 h 692"/>
              <a:gd name="T8" fmla="*/ 3863 w 9712"/>
              <a:gd name="T9" fmla="*/ 628 h 692"/>
              <a:gd name="T10" fmla="*/ 4098 w 9712"/>
              <a:gd name="T11" fmla="*/ 572 h 692"/>
              <a:gd name="T12" fmla="*/ 4300 w 9712"/>
              <a:gd name="T13" fmla="*/ 597 h 692"/>
              <a:gd name="T14" fmla="*/ 4500 w 9712"/>
              <a:gd name="T15" fmla="*/ 571 h 692"/>
              <a:gd name="T16" fmla="*/ 4866 w 9712"/>
              <a:gd name="T17" fmla="*/ 637 h 692"/>
              <a:gd name="T18" fmla="*/ 5147 w 9712"/>
              <a:gd name="T19" fmla="*/ 610 h 692"/>
              <a:gd name="T20" fmla="*/ 5264 w 9712"/>
              <a:gd name="T21" fmla="*/ 526 h 692"/>
              <a:gd name="T22" fmla="*/ 5526 w 9712"/>
              <a:gd name="T23" fmla="*/ 561 h 692"/>
              <a:gd name="T24" fmla="*/ 5963 w 9712"/>
              <a:gd name="T25" fmla="*/ 327 h 692"/>
              <a:gd name="T26" fmla="*/ 6082 w 9712"/>
              <a:gd name="T27" fmla="*/ 523 h 692"/>
              <a:gd name="T28" fmla="*/ 6400 w 9712"/>
              <a:gd name="T29" fmla="*/ 340 h 692"/>
              <a:gd name="T30" fmla="*/ 6723 w 9712"/>
              <a:gd name="T31" fmla="*/ 476 h 692"/>
              <a:gd name="T32" fmla="*/ 7043 w 9712"/>
              <a:gd name="T33" fmla="*/ 543 h 692"/>
              <a:gd name="T34" fmla="*/ 7481 w 9712"/>
              <a:gd name="T35" fmla="*/ 442 h 692"/>
              <a:gd name="T36" fmla="*/ 7913 w 9712"/>
              <a:gd name="T37" fmla="*/ 350 h 692"/>
              <a:gd name="T38" fmla="*/ 8470 w 9712"/>
              <a:gd name="T39" fmla="*/ 259 h 692"/>
              <a:gd name="T40" fmla="*/ 8882 w 9712"/>
              <a:gd name="T41" fmla="*/ 384 h 692"/>
              <a:gd name="T42" fmla="*/ 9100 w 9712"/>
              <a:gd name="T43" fmla="*/ 313 h 692"/>
              <a:gd name="T44" fmla="*/ 9223 w 9712"/>
              <a:gd name="T45" fmla="*/ 334 h 692"/>
              <a:gd name="T46" fmla="*/ 9481 w 9712"/>
              <a:gd name="T47" fmla="*/ 185 h 692"/>
              <a:gd name="T48" fmla="*/ 9712 w 9712"/>
              <a:gd name="T49" fmla="*/ 182 h 692"/>
              <a:gd name="T50" fmla="*/ 9516 w 9712"/>
              <a:gd name="T51" fmla="*/ 217 h 692"/>
              <a:gd name="T52" fmla="*/ 8856 w 9712"/>
              <a:gd name="T53" fmla="*/ 125 h 692"/>
              <a:gd name="T54" fmla="*/ 8184 w 9712"/>
              <a:gd name="T55" fmla="*/ 180 h 692"/>
              <a:gd name="T56" fmla="*/ 8143 w 9712"/>
              <a:gd name="T57" fmla="*/ 87 h 692"/>
              <a:gd name="T58" fmla="*/ 7490 w 9712"/>
              <a:gd name="T59" fmla="*/ 113 h 692"/>
              <a:gd name="T60" fmla="*/ 6996 w 9712"/>
              <a:gd name="T61" fmla="*/ 104 h 692"/>
              <a:gd name="T62" fmla="*/ 6604 w 9712"/>
              <a:gd name="T63" fmla="*/ 120 h 692"/>
              <a:gd name="T64" fmla="*/ 6450 w 9712"/>
              <a:gd name="T65" fmla="*/ 105 h 692"/>
              <a:gd name="T66" fmla="*/ 6233 w 9712"/>
              <a:gd name="T67" fmla="*/ 189 h 692"/>
              <a:gd name="T68" fmla="*/ 6070 w 9712"/>
              <a:gd name="T69" fmla="*/ 87 h 692"/>
              <a:gd name="T70" fmla="*/ 5166 w 9712"/>
              <a:gd name="T71" fmla="*/ 122 h 692"/>
              <a:gd name="T72" fmla="*/ 4845 w 9712"/>
              <a:gd name="T73" fmla="*/ 113 h 692"/>
              <a:gd name="T74" fmla="*/ 4355 w 9712"/>
              <a:gd name="T75" fmla="*/ 153 h 692"/>
              <a:gd name="T76" fmla="*/ 3742 w 9712"/>
              <a:gd name="T77" fmla="*/ 160 h 692"/>
              <a:gd name="T78" fmla="*/ 3252 w 9712"/>
              <a:gd name="T79" fmla="*/ 87 h 692"/>
              <a:gd name="T80" fmla="*/ 2464 w 9712"/>
              <a:gd name="T81" fmla="*/ 138 h 692"/>
              <a:gd name="T82" fmla="*/ 2197 w 9712"/>
              <a:gd name="T83" fmla="*/ 87 h 692"/>
              <a:gd name="T84" fmla="*/ 1902 w 9712"/>
              <a:gd name="T85" fmla="*/ 135 h 692"/>
              <a:gd name="T86" fmla="*/ 1817 w 9712"/>
              <a:gd name="T87" fmla="*/ 126 h 692"/>
              <a:gd name="T88" fmla="*/ 1419 w 9712"/>
              <a:gd name="T89" fmla="*/ 124 h 692"/>
              <a:gd name="T90" fmla="*/ 1010 w 9712"/>
              <a:gd name="T91" fmla="*/ 80 h 692"/>
              <a:gd name="T92" fmla="*/ 601 w 9712"/>
              <a:gd name="T93" fmla="*/ 137 h 692"/>
              <a:gd name="T94" fmla="*/ 170 w 9712"/>
              <a:gd name="T95" fmla="*/ 129 h 692"/>
              <a:gd name="T96" fmla="*/ 171 w 9712"/>
              <a:gd name="T97" fmla="*/ 456 h 692"/>
              <a:gd name="T98" fmla="*/ 401 w 9712"/>
              <a:gd name="T99" fmla="*/ 495 h 692"/>
              <a:gd name="T100" fmla="*/ 585 w 9712"/>
              <a:gd name="T101" fmla="*/ 606 h 692"/>
              <a:gd name="T102" fmla="*/ 676 w 9712"/>
              <a:gd name="T103" fmla="*/ 463 h 692"/>
              <a:gd name="T104" fmla="*/ 997 w 9712"/>
              <a:gd name="T105" fmla="*/ 416 h 692"/>
              <a:gd name="T106" fmla="*/ 1185 w 9712"/>
              <a:gd name="T107" fmla="*/ 463 h 692"/>
              <a:gd name="T108" fmla="*/ 1575 w 9712"/>
              <a:gd name="T109" fmla="*/ 423 h 692"/>
              <a:gd name="T110" fmla="*/ 1655 w 9712"/>
              <a:gd name="T111" fmla="*/ 540 h 692"/>
              <a:gd name="T112" fmla="*/ 1812 w 9712"/>
              <a:gd name="T113" fmla="*/ 435 h 692"/>
              <a:gd name="T114" fmla="*/ 1875 w 9712"/>
              <a:gd name="T115" fmla="*/ 537 h 692"/>
              <a:gd name="T116" fmla="*/ 1983 w 9712"/>
              <a:gd name="T117" fmla="*/ 633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712" h="692">
                <a:moveTo>
                  <a:pt x="2173" y="582"/>
                </a:moveTo>
                <a:cubicBezTo>
                  <a:pt x="2186" y="605"/>
                  <a:pt x="2172" y="626"/>
                  <a:pt x="2159" y="648"/>
                </a:cubicBezTo>
                <a:cubicBezTo>
                  <a:pt x="2230" y="679"/>
                  <a:pt x="2254" y="599"/>
                  <a:pt x="2328" y="654"/>
                </a:cubicBezTo>
                <a:lnTo>
                  <a:pt x="2293" y="623"/>
                </a:lnTo>
                <a:cubicBezTo>
                  <a:pt x="2341" y="576"/>
                  <a:pt x="2429" y="566"/>
                  <a:pt x="2471" y="628"/>
                </a:cubicBezTo>
                <a:lnTo>
                  <a:pt x="2458" y="649"/>
                </a:lnTo>
                <a:cubicBezTo>
                  <a:pt x="2504" y="597"/>
                  <a:pt x="2575" y="692"/>
                  <a:pt x="2595" y="649"/>
                </a:cubicBezTo>
                <a:cubicBezTo>
                  <a:pt x="2576" y="621"/>
                  <a:pt x="2595" y="605"/>
                  <a:pt x="2566" y="579"/>
                </a:cubicBezTo>
                <a:lnTo>
                  <a:pt x="2682" y="526"/>
                </a:lnTo>
                <a:lnTo>
                  <a:pt x="2691" y="612"/>
                </a:lnTo>
                <a:lnTo>
                  <a:pt x="2751" y="583"/>
                </a:lnTo>
                <a:cubicBezTo>
                  <a:pt x="2736" y="549"/>
                  <a:pt x="2833" y="611"/>
                  <a:pt x="2834" y="529"/>
                </a:cubicBezTo>
                <a:cubicBezTo>
                  <a:pt x="2869" y="560"/>
                  <a:pt x="2820" y="595"/>
                  <a:pt x="2808" y="628"/>
                </a:cubicBezTo>
                <a:cubicBezTo>
                  <a:pt x="2842" y="603"/>
                  <a:pt x="2846" y="640"/>
                  <a:pt x="2877" y="590"/>
                </a:cubicBezTo>
                <a:lnTo>
                  <a:pt x="2911" y="666"/>
                </a:lnTo>
                <a:lnTo>
                  <a:pt x="3000" y="611"/>
                </a:lnTo>
                <a:cubicBezTo>
                  <a:pt x="2996" y="619"/>
                  <a:pt x="3001" y="624"/>
                  <a:pt x="2997" y="631"/>
                </a:cubicBezTo>
                <a:cubicBezTo>
                  <a:pt x="3038" y="567"/>
                  <a:pt x="3100" y="669"/>
                  <a:pt x="3152" y="558"/>
                </a:cubicBezTo>
                <a:cubicBezTo>
                  <a:pt x="3150" y="562"/>
                  <a:pt x="3150" y="566"/>
                  <a:pt x="3150" y="571"/>
                </a:cubicBezTo>
                <a:cubicBezTo>
                  <a:pt x="3178" y="511"/>
                  <a:pt x="3248" y="554"/>
                  <a:pt x="3274" y="567"/>
                </a:cubicBezTo>
                <a:cubicBezTo>
                  <a:pt x="3320" y="552"/>
                  <a:pt x="3293" y="494"/>
                  <a:pt x="3295" y="463"/>
                </a:cubicBezTo>
                <a:cubicBezTo>
                  <a:pt x="3428" y="482"/>
                  <a:pt x="3385" y="477"/>
                  <a:pt x="3497" y="387"/>
                </a:cubicBezTo>
                <a:cubicBezTo>
                  <a:pt x="3564" y="482"/>
                  <a:pt x="3418" y="540"/>
                  <a:pt x="3503" y="606"/>
                </a:cubicBezTo>
                <a:cubicBezTo>
                  <a:pt x="3515" y="560"/>
                  <a:pt x="3574" y="524"/>
                  <a:pt x="3640" y="506"/>
                </a:cubicBezTo>
                <a:cubicBezTo>
                  <a:pt x="3701" y="538"/>
                  <a:pt x="3804" y="563"/>
                  <a:pt x="3863" y="628"/>
                </a:cubicBezTo>
                <a:lnTo>
                  <a:pt x="3856" y="566"/>
                </a:lnTo>
                <a:lnTo>
                  <a:pt x="3942" y="532"/>
                </a:lnTo>
                <a:lnTo>
                  <a:pt x="3893" y="622"/>
                </a:lnTo>
                <a:cubicBezTo>
                  <a:pt x="3907" y="601"/>
                  <a:pt x="3950" y="561"/>
                  <a:pt x="3979" y="531"/>
                </a:cubicBezTo>
                <a:cubicBezTo>
                  <a:pt x="4068" y="477"/>
                  <a:pt x="4029" y="666"/>
                  <a:pt x="4098" y="572"/>
                </a:cubicBezTo>
                <a:cubicBezTo>
                  <a:pt x="4101" y="579"/>
                  <a:pt x="4103" y="585"/>
                  <a:pt x="4105" y="591"/>
                </a:cubicBezTo>
                <a:cubicBezTo>
                  <a:pt x="4127" y="544"/>
                  <a:pt x="4186" y="561"/>
                  <a:pt x="4253" y="543"/>
                </a:cubicBezTo>
                <a:lnTo>
                  <a:pt x="4229" y="623"/>
                </a:lnTo>
                <a:lnTo>
                  <a:pt x="4186" y="606"/>
                </a:lnTo>
                <a:cubicBezTo>
                  <a:pt x="4209" y="683"/>
                  <a:pt x="4258" y="593"/>
                  <a:pt x="4300" y="597"/>
                </a:cubicBezTo>
                <a:cubicBezTo>
                  <a:pt x="4345" y="570"/>
                  <a:pt x="4323" y="505"/>
                  <a:pt x="4346" y="482"/>
                </a:cubicBezTo>
                <a:cubicBezTo>
                  <a:pt x="4363" y="485"/>
                  <a:pt x="4386" y="462"/>
                  <a:pt x="4399" y="484"/>
                </a:cubicBezTo>
                <a:cubicBezTo>
                  <a:pt x="4438" y="509"/>
                  <a:pt x="4403" y="578"/>
                  <a:pt x="4391" y="612"/>
                </a:cubicBezTo>
                <a:cubicBezTo>
                  <a:pt x="4425" y="530"/>
                  <a:pt x="4436" y="541"/>
                  <a:pt x="4512" y="508"/>
                </a:cubicBezTo>
                <a:cubicBezTo>
                  <a:pt x="4516" y="546"/>
                  <a:pt x="4510" y="563"/>
                  <a:pt x="4500" y="571"/>
                </a:cubicBezTo>
                <a:cubicBezTo>
                  <a:pt x="4516" y="561"/>
                  <a:pt x="4530" y="544"/>
                  <a:pt x="4538" y="509"/>
                </a:cubicBezTo>
                <a:lnTo>
                  <a:pt x="4564" y="555"/>
                </a:lnTo>
                <a:cubicBezTo>
                  <a:pt x="4649" y="621"/>
                  <a:pt x="4649" y="407"/>
                  <a:pt x="4751" y="432"/>
                </a:cubicBezTo>
                <a:cubicBezTo>
                  <a:pt x="4724" y="475"/>
                  <a:pt x="4839" y="422"/>
                  <a:pt x="4870" y="473"/>
                </a:cubicBezTo>
                <a:cubicBezTo>
                  <a:pt x="4835" y="486"/>
                  <a:pt x="4887" y="589"/>
                  <a:pt x="4866" y="637"/>
                </a:cubicBezTo>
                <a:cubicBezTo>
                  <a:pt x="4948" y="666"/>
                  <a:pt x="4899" y="543"/>
                  <a:pt x="4965" y="525"/>
                </a:cubicBezTo>
                <a:lnTo>
                  <a:pt x="4938" y="624"/>
                </a:lnTo>
                <a:cubicBezTo>
                  <a:pt x="5002" y="581"/>
                  <a:pt x="4954" y="571"/>
                  <a:pt x="5019" y="540"/>
                </a:cubicBezTo>
                <a:cubicBezTo>
                  <a:pt x="5001" y="568"/>
                  <a:pt x="5048" y="566"/>
                  <a:pt x="5009" y="598"/>
                </a:cubicBezTo>
                <a:cubicBezTo>
                  <a:pt x="5094" y="608"/>
                  <a:pt x="5072" y="599"/>
                  <a:pt x="5147" y="610"/>
                </a:cubicBezTo>
                <a:lnTo>
                  <a:pt x="5153" y="515"/>
                </a:lnTo>
                <a:cubicBezTo>
                  <a:pt x="5178" y="504"/>
                  <a:pt x="5187" y="546"/>
                  <a:pt x="5194" y="564"/>
                </a:cubicBezTo>
                <a:cubicBezTo>
                  <a:pt x="5184" y="566"/>
                  <a:pt x="5168" y="562"/>
                  <a:pt x="5169" y="575"/>
                </a:cubicBezTo>
                <a:cubicBezTo>
                  <a:pt x="5199" y="657"/>
                  <a:pt x="5217" y="528"/>
                  <a:pt x="5251" y="604"/>
                </a:cubicBezTo>
                <a:cubicBezTo>
                  <a:pt x="5243" y="574"/>
                  <a:pt x="5233" y="531"/>
                  <a:pt x="5264" y="526"/>
                </a:cubicBezTo>
                <a:cubicBezTo>
                  <a:pt x="5254" y="584"/>
                  <a:pt x="5312" y="580"/>
                  <a:pt x="5314" y="605"/>
                </a:cubicBezTo>
                <a:cubicBezTo>
                  <a:pt x="5294" y="564"/>
                  <a:pt x="5380" y="586"/>
                  <a:pt x="5385" y="522"/>
                </a:cubicBezTo>
                <a:cubicBezTo>
                  <a:pt x="5420" y="566"/>
                  <a:pt x="5373" y="568"/>
                  <a:pt x="5371" y="600"/>
                </a:cubicBezTo>
                <a:cubicBezTo>
                  <a:pt x="5401" y="526"/>
                  <a:pt x="5496" y="590"/>
                  <a:pt x="5524" y="547"/>
                </a:cubicBezTo>
                <a:cubicBezTo>
                  <a:pt x="5524" y="553"/>
                  <a:pt x="5526" y="557"/>
                  <a:pt x="5526" y="561"/>
                </a:cubicBezTo>
                <a:cubicBezTo>
                  <a:pt x="5563" y="515"/>
                  <a:pt x="5626" y="504"/>
                  <a:pt x="5701" y="438"/>
                </a:cubicBezTo>
                <a:lnTo>
                  <a:pt x="5676" y="494"/>
                </a:lnTo>
                <a:cubicBezTo>
                  <a:pt x="5752" y="517"/>
                  <a:pt x="5722" y="378"/>
                  <a:pt x="5785" y="379"/>
                </a:cubicBezTo>
                <a:cubicBezTo>
                  <a:pt x="5772" y="457"/>
                  <a:pt x="5889" y="372"/>
                  <a:pt x="5861" y="459"/>
                </a:cubicBezTo>
                <a:cubicBezTo>
                  <a:pt x="5899" y="415"/>
                  <a:pt x="5939" y="395"/>
                  <a:pt x="5963" y="327"/>
                </a:cubicBezTo>
                <a:cubicBezTo>
                  <a:pt x="5999" y="371"/>
                  <a:pt x="5895" y="434"/>
                  <a:pt x="5945" y="456"/>
                </a:cubicBezTo>
                <a:lnTo>
                  <a:pt x="5998" y="415"/>
                </a:lnTo>
                <a:lnTo>
                  <a:pt x="6008" y="457"/>
                </a:lnTo>
                <a:cubicBezTo>
                  <a:pt x="6010" y="425"/>
                  <a:pt x="6057" y="423"/>
                  <a:pt x="6054" y="398"/>
                </a:cubicBezTo>
                <a:cubicBezTo>
                  <a:pt x="6063" y="449"/>
                  <a:pt x="6084" y="484"/>
                  <a:pt x="6082" y="523"/>
                </a:cubicBezTo>
                <a:cubicBezTo>
                  <a:pt x="6116" y="507"/>
                  <a:pt x="6163" y="556"/>
                  <a:pt x="6192" y="511"/>
                </a:cubicBezTo>
                <a:lnTo>
                  <a:pt x="6194" y="536"/>
                </a:lnTo>
                <a:cubicBezTo>
                  <a:pt x="6227" y="442"/>
                  <a:pt x="6297" y="517"/>
                  <a:pt x="6314" y="420"/>
                </a:cubicBezTo>
                <a:lnTo>
                  <a:pt x="6335" y="472"/>
                </a:lnTo>
                <a:cubicBezTo>
                  <a:pt x="6386" y="463"/>
                  <a:pt x="6376" y="364"/>
                  <a:pt x="6400" y="340"/>
                </a:cubicBezTo>
                <a:cubicBezTo>
                  <a:pt x="6421" y="337"/>
                  <a:pt x="6446" y="326"/>
                  <a:pt x="6468" y="334"/>
                </a:cubicBezTo>
                <a:cubicBezTo>
                  <a:pt x="6401" y="397"/>
                  <a:pt x="6502" y="410"/>
                  <a:pt x="6516" y="445"/>
                </a:cubicBezTo>
                <a:cubicBezTo>
                  <a:pt x="6542" y="446"/>
                  <a:pt x="6620" y="438"/>
                  <a:pt x="6641" y="390"/>
                </a:cubicBezTo>
                <a:cubicBezTo>
                  <a:pt x="6610" y="440"/>
                  <a:pt x="6629" y="481"/>
                  <a:pt x="6572" y="485"/>
                </a:cubicBezTo>
                <a:cubicBezTo>
                  <a:pt x="6603" y="580"/>
                  <a:pt x="6659" y="462"/>
                  <a:pt x="6723" y="476"/>
                </a:cubicBezTo>
                <a:lnTo>
                  <a:pt x="6723" y="520"/>
                </a:lnTo>
                <a:cubicBezTo>
                  <a:pt x="6814" y="490"/>
                  <a:pt x="6817" y="414"/>
                  <a:pt x="6856" y="338"/>
                </a:cubicBezTo>
                <a:cubicBezTo>
                  <a:pt x="6867" y="392"/>
                  <a:pt x="6858" y="407"/>
                  <a:pt x="6832" y="462"/>
                </a:cubicBezTo>
                <a:cubicBezTo>
                  <a:pt x="6893" y="495"/>
                  <a:pt x="6989" y="458"/>
                  <a:pt x="7058" y="464"/>
                </a:cubicBezTo>
                <a:cubicBezTo>
                  <a:pt x="7080" y="503"/>
                  <a:pt x="7066" y="526"/>
                  <a:pt x="7043" y="543"/>
                </a:cubicBezTo>
                <a:cubicBezTo>
                  <a:pt x="7114" y="500"/>
                  <a:pt x="7202" y="552"/>
                  <a:pt x="7246" y="454"/>
                </a:cubicBezTo>
                <a:cubicBezTo>
                  <a:pt x="7229" y="493"/>
                  <a:pt x="7275" y="480"/>
                  <a:pt x="7301" y="498"/>
                </a:cubicBezTo>
                <a:cubicBezTo>
                  <a:pt x="7301" y="478"/>
                  <a:pt x="7306" y="453"/>
                  <a:pt x="7309" y="455"/>
                </a:cubicBezTo>
                <a:cubicBezTo>
                  <a:pt x="7353" y="416"/>
                  <a:pt x="7449" y="379"/>
                  <a:pt x="7499" y="414"/>
                </a:cubicBezTo>
                <a:lnTo>
                  <a:pt x="7481" y="442"/>
                </a:lnTo>
                <a:cubicBezTo>
                  <a:pt x="7598" y="458"/>
                  <a:pt x="7650" y="292"/>
                  <a:pt x="7778" y="362"/>
                </a:cubicBezTo>
                <a:cubicBezTo>
                  <a:pt x="7801" y="383"/>
                  <a:pt x="7754" y="442"/>
                  <a:pt x="7801" y="440"/>
                </a:cubicBezTo>
                <a:cubicBezTo>
                  <a:pt x="7824" y="404"/>
                  <a:pt x="7816" y="330"/>
                  <a:pt x="7876" y="350"/>
                </a:cubicBezTo>
                <a:lnTo>
                  <a:pt x="7872" y="414"/>
                </a:lnTo>
                <a:lnTo>
                  <a:pt x="7913" y="350"/>
                </a:lnTo>
                <a:cubicBezTo>
                  <a:pt x="7892" y="297"/>
                  <a:pt x="7825" y="316"/>
                  <a:pt x="7872" y="257"/>
                </a:cubicBezTo>
                <a:cubicBezTo>
                  <a:pt x="7925" y="316"/>
                  <a:pt x="7918" y="198"/>
                  <a:pt x="7983" y="268"/>
                </a:cubicBezTo>
                <a:cubicBezTo>
                  <a:pt x="7968" y="274"/>
                  <a:pt x="7949" y="323"/>
                  <a:pt x="7938" y="348"/>
                </a:cubicBezTo>
                <a:cubicBezTo>
                  <a:pt x="8074" y="424"/>
                  <a:pt x="8128" y="286"/>
                  <a:pt x="8266" y="366"/>
                </a:cubicBezTo>
                <a:cubicBezTo>
                  <a:pt x="8334" y="316"/>
                  <a:pt x="8423" y="306"/>
                  <a:pt x="8470" y="259"/>
                </a:cubicBezTo>
                <a:cubicBezTo>
                  <a:pt x="8466" y="323"/>
                  <a:pt x="8467" y="379"/>
                  <a:pt x="8435" y="429"/>
                </a:cubicBezTo>
                <a:cubicBezTo>
                  <a:pt x="8494" y="437"/>
                  <a:pt x="8521" y="294"/>
                  <a:pt x="8562" y="387"/>
                </a:cubicBezTo>
                <a:cubicBezTo>
                  <a:pt x="8590" y="300"/>
                  <a:pt x="8724" y="332"/>
                  <a:pt x="8738" y="210"/>
                </a:cubicBezTo>
                <a:cubicBezTo>
                  <a:pt x="8741" y="234"/>
                  <a:pt x="8801" y="210"/>
                  <a:pt x="8740" y="279"/>
                </a:cubicBezTo>
                <a:cubicBezTo>
                  <a:pt x="8820" y="238"/>
                  <a:pt x="8845" y="385"/>
                  <a:pt x="8882" y="384"/>
                </a:cubicBezTo>
                <a:cubicBezTo>
                  <a:pt x="8902" y="381"/>
                  <a:pt x="8858" y="307"/>
                  <a:pt x="8905" y="305"/>
                </a:cubicBezTo>
                <a:cubicBezTo>
                  <a:pt x="8911" y="310"/>
                  <a:pt x="8912" y="322"/>
                  <a:pt x="8918" y="327"/>
                </a:cubicBezTo>
                <a:lnTo>
                  <a:pt x="8936" y="299"/>
                </a:lnTo>
                <a:cubicBezTo>
                  <a:pt x="8955" y="327"/>
                  <a:pt x="8916" y="359"/>
                  <a:pt x="8914" y="391"/>
                </a:cubicBezTo>
                <a:cubicBezTo>
                  <a:pt x="8980" y="417"/>
                  <a:pt x="9022" y="320"/>
                  <a:pt x="9100" y="313"/>
                </a:cubicBezTo>
                <a:lnTo>
                  <a:pt x="9087" y="334"/>
                </a:lnTo>
                <a:lnTo>
                  <a:pt x="9166" y="338"/>
                </a:lnTo>
                <a:lnTo>
                  <a:pt x="9161" y="345"/>
                </a:lnTo>
                <a:lnTo>
                  <a:pt x="9225" y="302"/>
                </a:lnTo>
                <a:lnTo>
                  <a:pt x="9223" y="334"/>
                </a:lnTo>
                <a:cubicBezTo>
                  <a:pt x="9238" y="325"/>
                  <a:pt x="9241" y="305"/>
                  <a:pt x="9262" y="301"/>
                </a:cubicBezTo>
                <a:lnTo>
                  <a:pt x="9255" y="340"/>
                </a:lnTo>
                <a:cubicBezTo>
                  <a:pt x="9276" y="280"/>
                  <a:pt x="9351" y="247"/>
                  <a:pt x="9388" y="247"/>
                </a:cubicBezTo>
                <a:lnTo>
                  <a:pt x="9395" y="264"/>
                </a:lnTo>
                <a:lnTo>
                  <a:pt x="9481" y="185"/>
                </a:lnTo>
                <a:cubicBezTo>
                  <a:pt x="9527" y="227"/>
                  <a:pt x="9422" y="278"/>
                  <a:pt x="9514" y="249"/>
                </a:cubicBezTo>
                <a:lnTo>
                  <a:pt x="9490" y="328"/>
                </a:lnTo>
                <a:cubicBezTo>
                  <a:pt x="9555" y="297"/>
                  <a:pt x="9565" y="340"/>
                  <a:pt x="9610" y="313"/>
                </a:cubicBezTo>
                <a:cubicBezTo>
                  <a:pt x="9590" y="272"/>
                  <a:pt x="9559" y="278"/>
                  <a:pt x="9582" y="242"/>
                </a:cubicBezTo>
                <a:cubicBezTo>
                  <a:pt x="9633" y="334"/>
                  <a:pt x="9663" y="219"/>
                  <a:pt x="9712" y="182"/>
                </a:cubicBezTo>
                <a:cubicBezTo>
                  <a:pt x="9687" y="184"/>
                  <a:pt x="9670" y="183"/>
                  <a:pt x="9653" y="229"/>
                </a:cubicBezTo>
                <a:cubicBezTo>
                  <a:pt x="9627" y="228"/>
                  <a:pt x="9644" y="187"/>
                  <a:pt x="9628" y="183"/>
                </a:cubicBezTo>
                <a:lnTo>
                  <a:pt x="9590" y="228"/>
                </a:lnTo>
                <a:lnTo>
                  <a:pt x="9580" y="173"/>
                </a:lnTo>
                <a:lnTo>
                  <a:pt x="9516" y="217"/>
                </a:lnTo>
                <a:cubicBezTo>
                  <a:pt x="9520" y="153"/>
                  <a:pt x="9457" y="209"/>
                  <a:pt x="9482" y="141"/>
                </a:cubicBezTo>
                <a:cubicBezTo>
                  <a:pt x="9437" y="168"/>
                  <a:pt x="9412" y="123"/>
                  <a:pt x="9371" y="187"/>
                </a:cubicBezTo>
                <a:cubicBezTo>
                  <a:pt x="9341" y="148"/>
                  <a:pt x="9419" y="140"/>
                  <a:pt x="9387" y="134"/>
                </a:cubicBezTo>
                <a:cubicBezTo>
                  <a:pt x="9208" y="185"/>
                  <a:pt x="9024" y="176"/>
                  <a:pt x="8838" y="153"/>
                </a:cubicBezTo>
                <a:lnTo>
                  <a:pt x="8856" y="125"/>
                </a:lnTo>
                <a:cubicBezTo>
                  <a:pt x="8838" y="153"/>
                  <a:pt x="8814" y="177"/>
                  <a:pt x="8800" y="198"/>
                </a:cubicBezTo>
                <a:cubicBezTo>
                  <a:pt x="8769" y="147"/>
                  <a:pt x="8647" y="82"/>
                  <a:pt x="8604" y="178"/>
                </a:cubicBezTo>
                <a:cubicBezTo>
                  <a:pt x="8598" y="173"/>
                  <a:pt x="8607" y="158"/>
                  <a:pt x="8612" y="151"/>
                </a:cubicBezTo>
                <a:cubicBezTo>
                  <a:pt x="8550" y="163"/>
                  <a:pt x="8438" y="95"/>
                  <a:pt x="8350" y="105"/>
                </a:cubicBezTo>
                <a:cubicBezTo>
                  <a:pt x="8313" y="207"/>
                  <a:pt x="8218" y="42"/>
                  <a:pt x="8184" y="180"/>
                </a:cubicBezTo>
                <a:lnTo>
                  <a:pt x="8202" y="152"/>
                </a:lnTo>
                <a:cubicBezTo>
                  <a:pt x="8232" y="190"/>
                  <a:pt x="8160" y="247"/>
                  <a:pt x="8147" y="281"/>
                </a:cubicBezTo>
                <a:cubicBezTo>
                  <a:pt x="8123" y="191"/>
                  <a:pt x="8146" y="212"/>
                  <a:pt x="8116" y="130"/>
                </a:cubicBezTo>
                <a:lnTo>
                  <a:pt x="8151" y="161"/>
                </a:lnTo>
                <a:lnTo>
                  <a:pt x="8143" y="87"/>
                </a:lnTo>
                <a:cubicBezTo>
                  <a:pt x="8031" y="278"/>
                  <a:pt x="7935" y="0"/>
                  <a:pt x="7865" y="138"/>
                </a:cubicBezTo>
                <a:cubicBezTo>
                  <a:pt x="7870" y="131"/>
                  <a:pt x="7868" y="119"/>
                  <a:pt x="7873" y="112"/>
                </a:cubicBezTo>
                <a:cubicBezTo>
                  <a:pt x="7827" y="70"/>
                  <a:pt x="7794" y="164"/>
                  <a:pt x="7760" y="189"/>
                </a:cubicBezTo>
                <a:cubicBezTo>
                  <a:pt x="7756" y="152"/>
                  <a:pt x="7780" y="129"/>
                  <a:pt x="7798" y="100"/>
                </a:cubicBezTo>
                <a:cubicBezTo>
                  <a:pt x="7717" y="72"/>
                  <a:pt x="7580" y="172"/>
                  <a:pt x="7490" y="113"/>
                </a:cubicBezTo>
                <a:cubicBezTo>
                  <a:pt x="7458" y="164"/>
                  <a:pt x="7502" y="180"/>
                  <a:pt x="7469" y="218"/>
                </a:cubicBezTo>
                <a:cubicBezTo>
                  <a:pt x="7441" y="204"/>
                  <a:pt x="7422" y="164"/>
                  <a:pt x="7456" y="139"/>
                </a:cubicBezTo>
                <a:cubicBezTo>
                  <a:pt x="7378" y="46"/>
                  <a:pt x="7200" y="199"/>
                  <a:pt x="7081" y="114"/>
                </a:cubicBezTo>
                <a:cubicBezTo>
                  <a:pt x="7018" y="169"/>
                  <a:pt x="7057" y="194"/>
                  <a:pt x="6961" y="230"/>
                </a:cubicBezTo>
                <a:cubicBezTo>
                  <a:pt x="6984" y="195"/>
                  <a:pt x="6938" y="109"/>
                  <a:pt x="6996" y="104"/>
                </a:cubicBezTo>
                <a:lnTo>
                  <a:pt x="7002" y="65"/>
                </a:lnTo>
                <a:cubicBezTo>
                  <a:pt x="6907" y="58"/>
                  <a:pt x="6780" y="44"/>
                  <a:pt x="6728" y="154"/>
                </a:cubicBezTo>
                <a:cubicBezTo>
                  <a:pt x="6725" y="73"/>
                  <a:pt x="6710" y="138"/>
                  <a:pt x="6674" y="95"/>
                </a:cubicBezTo>
                <a:cubicBezTo>
                  <a:pt x="6660" y="104"/>
                  <a:pt x="6676" y="107"/>
                  <a:pt x="6682" y="112"/>
                </a:cubicBezTo>
                <a:cubicBezTo>
                  <a:pt x="6647" y="182"/>
                  <a:pt x="6629" y="110"/>
                  <a:pt x="6604" y="120"/>
                </a:cubicBezTo>
                <a:lnTo>
                  <a:pt x="6613" y="106"/>
                </a:lnTo>
                <a:lnTo>
                  <a:pt x="6544" y="157"/>
                </a:lnTo>
                <a:cubicBezTo>
                  <a:pt x="6533" y="146"/>
                  <a:pt x="6516" y="130"/>
                  <a:pt x="6513" y="106"/>
                </a:cubicBezTo>
                <a:lnTo>
                  <a:pt x="6514" y="162"/>
                </a:lnTo>
                <a:cubicBezTo>
                  <a:pt x="6477" y="163"/>
                  <a:pt x="6496" y="90"/>
                  <a:pt x="6450" y="105"/>
                </a:cubicBezTo>
                <a:lnTo>
                  <a:pt x="6460" y="147"/>
                </a:lnTo>
                <a:cubicBezTo>
                  <a:pt x="6430" y="121"/>
                  <a:pt x="6384" y="180"/>
                  <a:pt x="6378" y="118"/>
                </a:cubicBezTo>
                <a:cubicBezTo>
                  <a:pt x="6377" y="106"/>
                  <a:pt x="6382" y="111"/>
                  <a:pt x="6393" y="109"/>
                </a:cubicBezTo>
                <a:cubicBezTo>
                  <a:pt x="6347" y="23"/>
                  <a:pt x="6275" y="137"/>
                  <a:pt x="6218" y="97"/>
                </a:cubicBezTo>
                <a:lnTo>
                  <a:pt x="6233" y="189"/>
                </a:lnTo>
                <a:cubicBezTo>
                  <a:pt x="6178" y="218"/>
                  <a:pt x="6199" y="170"/>
                  <a:pt x="6201" y="138"/>
                </a:cubicBezTo>
                <a:cubicBezTo>
                  <a:pt x="6165" y="139"/>
                  <a:pt x="6157" y="109"/>
                  <a:pt x="6108" y="99"/>
                </a:cubicBezTo>
                <a:cubicBezTo>
                  <a:pt x="6084" y="122"/>
                  <a:pt x="6096" y="133"/>
                  <a:pt x="6088" y="159"/>
                </a:cubicBezTo>
                <a:lnTo>
                  <a:pt x="6039" y="137"/>
                </a:lnTo>
                <a:lnTo>
                  <a:pt x="6070" y="87"/>
                </a:lnTo>
                <a:cubicBezTo>
                  <a:pt x="5994" y="220"/>
                  <a:pt x="5880" y="72"/>
                  <a:pt x="5829" y="195"/>
                </a:cubicBezTo>
                <a:cubicBezTo>
                  <a:pt x="5800" y="168"/>
                  <a:pt x="5855" y="139"/>
                  <a:pt x="5838" y="124"/>
                </a:cubicBezTo>
                <a:cubicBezTo>
                  <a:pt x="5748" y="65"/>
                  <a:pt x="5637" y="211"/>
                  <a:pt x="5562" y="144"/>
                </a:cubicBezTo>
                <a:cubicBezTo>
                  <a:pt x="5440" y="78"/>
                  <a:pt x="5299" y="142"/>
                  <a:pt x="5163" y="98"/>
                </a:cubicBezTo>
                <a:lnTo>
                  <a:pt x="5166" y="122"/>
                </a:lnTo>
                <a:lnTo>
                  <a:pt x="5069" y="102"/>
                </a:lnTo>
                <a:cubicBezTo>
                  <a:pt x="5043" y="158"/>
                  <a:pt x="4978" y="132"/>
                  <a:pt x="4937" y="196"/>
                </a:cubicBezTo>
                <a:cubicBezTo>
                  <a:pt x="4940" y="177"/>
                  <a:pt x="4932" y="147"/>
                  <a:pt x="4941" y="133"/>
                </a:cubicBezTo>
                <a:cubicBezTo>
                  <a:pt x="4900" y="140"/>
                  <a:pt x="4855" y="167"/>
                  <a:pt x="4831" y="134"/>
                </a:cubicBezTo>
                <a:lnTo>
                  <a:pt x="4845" y="113"/>
                </a:lnTo>
                <a:cubicBezTo>
                  <a:pt x="4754" y="98"/>
                  <a:pt x="4628" y="96"/>
                  <a:pt x="4580" y="143"/>
                </a:cubicBezTo>
                <a:cubicBezTo>
                  <a:pt x="4549" y="149"/>
                  <a:pt x="4550" y="104"/>
                  <a:pt x="4542" y="74"/>
                </a:cubicBezTo>
                <a:cubicBezTo>
                  <a:pt x="4489" y="72"/>
                  <a:pt x="4455" y="97"/>
                  <a:pt x="4411" y="136"/>
                </a:cubicBezTo>
                <a:cubicBezTo>
                  <a:pt x="4400" y="126"/>
                  <a:pt x="4388" y="115"/>
                  <a:pt x="4375" y="93"/>
                </a:cubicBezTo>
                <a:lnTo>
                  <a:pt x="4355" y="153"/>
                </a:lnTo>
                <a:cubicBezTo>
                  <a:pt x="4333" y="144"/>
                  <a:pt x="4350" y="103"/>
                  <a:pt x="4333" y="88"/>
                </a:cubicBezTo>
                <a:cubicBezTo>
                  <a:pt x="4251" y="160"/>
                  <a:pt x="4155" y="96"/>
                  <a:pt x="4098" y="100"/>
                </a:cubicBezTo>
                <a:lnTo>
                  <a:pt x="4106" y="130"/>
                </a:lnTo>
                <a:cubicBezTo>
                  <a:pt x="4082" y="153"/>
                  <a:pt x="4036" y="111"/>
                  <a:pt x="4065" y="81"/>
                </a:cubicBezTo>
                <a:cubicBezTo>
                  <a:pt x="3951" y="45"/>
                  <a:pt x="3896" y="175"/>
                  <a:pt x="3742" y="160"/>
                </a:cubicBezTo>
                <a:cubicBezTo>
                  <a:pt x="3721" y="50"/>
                  <a:pt x="3603" y="191"/>
                  <a:pt x="3581" y="70"/>
                </a:cubicBezTo>
                <a:cubicBezTo>
                  <a:pt x="3516" y="101"/>
                  <a:pt x="3474" y="52"/>
                  <a:pt x="3429" y="123"/>
                </a:cubicBezTo>
                <a:cubicBezTo>
                  <a:pt x="3427" y="111"/>
                  <a:pt x="3422" y="106"/>
                  <a:pt x="3432" y="104"/>
                </a:cubicBezTo>
                <a:cubicBezTo>
                  <a:pt x="3406" y="58"/>
                  <a:pt x="3321" y="93"/>
                  <a:pt x="3255" y="124"/>
                </a:cubicBezTo>
                <a:lnTo>
                  <a:pt x="3252" y="87"/>
                </a:lnTo>
                <a:cubicBezTo>
                  <a:pt x="3228" y="167"/>
                  <a:pt x="3116" y="143"/>
                  <a:pt x="3092" y="223"/>
                </a:cubicBezTo>
                <a:cubicBezTo>
                  <a:pt x="3085" y="206"/>
                  <a:pt x="3105" y="189"/>
                  <a:pt x="3114" y="175"/>
                </a:cubicBezTo>
                <a:cubicBezTo>
                  <a:pt x="3080" y="100"/>
                  <a:pt x="3054" y="211"/>
                  <a:pt x="3011" y="194"/>
                </a:cubicBezTo>
                <a:cubicBezTo>
                  <a:pt x="3014" y="175"/>
                  <a:pt x="3001" y="152"/>
                  <a:pt x="3010" y="138"/>
                </a:cubicBezTo>
                <a:cubicBezTo>
                  <a:pt x="2865" y="51"/>
                  <a:pt x="2654" y="197"/>
                  <a:pt x="2464" y="138"/>
                </a:cubicBezTo>
                <a:cubicBezTo>
                  <a:pt x="2412" y="135"/>
                  <a:pt x="2483" y="223"/>
                  <a:pt x="2415" y="217"/>
                </a:cubicBezTo>
                <a:cubicBezTo>
                  <a:pt x="2395" y="176"/>
                  <a:pt x="2448" y="135"/>
                  <a:pt x="2405" y="118"/>
                </a:cubicBezTo>
                <a:cubicBezTo>
                  <a:pt x="2373" y="168"/>
                  <a:pt x="2361" y="157"/>
                  <a:pt x="2319" y="153"/>
                </a:cubicBezTo>
                <a:cubicBezTo>
                  <a:pt x="2327" y="126"/>
                  <a:pt x="2320" y="108"/>
                  <a:pt x="2349" y="90"/>
                </a:cubicBezTo>
                <a:cubicBezTo>
                  <a:pt x="2325" y="57"/>
                  <a:pt x="2246" y="154"/>
                  <a:pt x="2197" y="87"/>
                </a:cubicBezTo>
                <a:cubicBezTo>
                  <a:pt x="2199" y="112"/>
                  <a:pt x="2190" y="126"/>
                  <a:pt x="2181" y="140"/>
                </a:cubicBezTo>
                <a:cubicBezTo>
                  <a:pt x="2109" y="210"/>
                  <a:pt x="2017" y="70"/>
                  <a:pt x="2010" y="109"/>
                </a:cubicBezTo>
                <a:cubicBezTo>
                  <a:pt x="2010" y="109"/>
                  <a:pt x="1985" y="120"/>
                  <a:pt x="2007" y="129"/>
                </a:cubicBezTo>
                <a:cubicBezTo>
                  <a:pt x="1980" y="127"/>
                  <a:pt x="1942" y="115"/>
                  <a:pt x="1949" y="76"/>
                </a:cubicBezTo>
                <a:cubicBezTo>
                  <a:pt x="1935" y="98"/>
                  <a:pt x="1923" y="131"/>
                  <a:pt x="1902" y="135"/>
                </a:cubicBezTo>
                <a:lnTo>
                  <a:pt x="1914" y="89"/>
                </a:lnTo>
                <a:cubicBezTo>
                  <a:pt x="1902" y="99"/>
                  <a:pt x="1888" y="128"/>
                  <a:pt x="1876" y="134"/>
                </a:cubicBezTo>
                <a:lnTo>
                  <a:pt x="1895" y="162"/>
                </a:lnTo>
                <a:cubicBezTo>
                  <a:pt x="1865" y="123"/>
                  <a:pt x="1805" y="216"/>
                  <a:pt x="1807" y="128"/>
                </a:cubicBezTo>
                <a:lnTo>
                  <a:pt x="1817" y="126"/>
                </a:lnTo>
                <a:lnTo>
                  <a:pt x="1761" y="86"/>
                </a:lnTo>
                <a:cubicBezTo>
                  <a:pt x="1738" y="122"/>
                  <a:pt x="1716" y="157"/>
                  <a:pt x="1678" y="145"/>
                </a:cubicBezTo>
                <a:cubicBezTo>
                  <a:pt x="1663" y="54"/>
                  <a:pt x="1581" y="125"/>
                  <a:pt x="1533" y="116"/>
                </a:cubicBezTo>
                <a:lnTo>
                  <a:pt x="1535" y="84"/>
                </a:lnTo>
                <a:cubicBezTo>
                  <a:pt x="1498" y="128"/>
                  <a:pt x="1401" y="108"/>
                  <a:pt x="1419" y="124"/>
                </a:cubicBezTo>
                <a:cubicBezTo>
                  <a:pt x="1382" y="125"/>
                  <a:pt x="1332" y="102"/>
                  <a:pt x="1351" y="74"/>
                </a:cubicBezTo>
                <a:cubicBezTo>
                  <a:pt x="1321" y="92"/>
                  <a:pt x="1258" y="91"/>
                  <a:pt x="1242" y="144"/>
                </a:cubicBezTo>
                <a:lnTo>
                  <a:pt x="1182" y="67"/>
                </a:lnTo>
                <a:cubicBezTo>
                  <a:pt x="1146" y="181"/>
                  <a:pt x="1062" y="26"/>
                  <a:pt x="1059" y="147"/>
                </a:cubicBezTo>
                <a:cubicBezTo>
                  <a:pt x="1025" y="128"/>
                  <a:pt x="1033" y="101"/>
                  <a:pt x="1010" y="80"/>
                </a:cubicBezTo>
                <a:cubicBezTo>
                  <a:pt x="963" y="139"/>
                  <a:pt x="915" y="129"/>
                  <a:pt x="867" y="120"/>
                </a:cubicBezTo>
                <a:lnTo>
                  <a:pt x="866" y="107"/>
                </a:lnTo>
                <a:cubicBezTo>
                  <a:pt x="817" y="97"/>
                  <a:pt x="761" y="158"/>
                  <a:pt x="693" y="164"/>
                </a:cubicBezTo>
                <a:lnTo>
                  <a:pt x="679" y="72"/>
                </a:lnTo>
                <a:cubicBezTo>
                  <a:pt x="643" y="85"/>
                  <a:pt x="634" y="156"/>
                  <a:pt x="601" y="137"/>
                </a:cubicBezTo>
                <a:cubicBezTo>
                  <a:pt x="593" y="123"/>
                  <a:pt x="600" y="118"/>
                  <a:pt x="609" y="113"/>
                </a:cubicBezTo>
                <a:cubicBezTo>
                  <a:pt x="576" y="131"/>
                  <a:pt x="532" y="108"/>
                  <a:pt x="507" y="86"/>
                </a:cubicBezTo>
                <a:cubicBezTo>
                  <a:pt x="456" y="152"/>
                  <a:pt x="416" y="127"/>
                  <a:pt x="371" y="199"/>
                </a:cubicBezTo>
                <a:cubicBezTo>
                  <a:pt x="332" y="118"/>
                  <a:pt x="431" y="163"/>
                  <a:pt x="396" y="87"/>
                </a:cubicBezTo>
                <a:cubicBezTo>
                  <a:pt x="324" y="44"/>
                  <a:pt x="250" y="89"/>
                  <a:pt x="170" y="129"/>
                </a:cubicBezTo>
                <a:cubicBezTo>
                  <a:pt x="163" y="111"/>
                  <a:pt x="172" y="97"/>
                  <a:pt x="175" y="78"/>
                </a:cubicBezTo>
                <a:cubicBezTo>
                  <a:pt x="175" y="78"/>
                  <a:pt x="13" y="298"/>
                  <a:pt x="43" y="385"/>
                </a:cubicBezTo>
                <a:cubicBezTo>
                  <a:pt x="23" y="445"/>
                  <a:pt x="0" y="481"/>
                  <a:pt x="69" y="531"/>
                </a:cubicBezTo>
                <a:cubicBezTo>
                  <a:pt x="91" y="496"/>
                  <a:pt x="155" y="453"/>
                  <a:pt x="167" y="520"/>
                </a:cubicBezTo>
                <a:lnTo>
                  <a:pt x="171" y="456"/>
                </a:lnTo>
                <a:cubicBezTo>
                  <a:pt x="263" y="426"/>
                  <a:pt x="179" y="587"/>
                  <a:pt x="289" y="585"/>
                </a:cubicBezTo>
                <a:lnTo>
                  <a:pt x="266" y="564"/>
                </a:lnTo>
                <a:cubicBezTo>
                  <a:pt x="287" y="560"/>
                  <a:pt x="304" y="520"/>
                  <a:pt x="327" y="540"/>
                </a:cubicBezTo>
                <a:cubicBezTo>
                  <a:pt x="334" y="558"/>
                  <a:pt x="319" y="567"/>
                  <a:pt x="310" y="581"/>
                </a:cubicBezTo>
                <a:lnTo>
                  <a:pt x="401" y="495"/>
                </a:lnTo>
                <a:cubicBezTo>
                  <a:pt x="405" y="532"/>
                  <a:pt x="401" y="552"/>
                  <a:pt x="383" y="580"/>
                </a:cubicBezTo>
                <a:cubicBezTo>
                  <a:pt x="467" y="577"/>
                  <a:pt x="366" y="464"/>
                  <a:pt x="468" y="489"/>
                </a:cubicBezTo>
                <a:cubicBezTo>
                  <a:pt x="487" y="517"/>
                  <a:pt x="462" y="528"/>
                  <a:pt x="448" y="549"/>
                </a:cubicBezTo>
                <a:cubicBezTo>
                  <a:pt x="496" y="603"/>
                  <a:pt x="528" y="554"/>
                  <a:pt x="576" y="519"/>
                </a:cubicBezTo>
                <a:cubicBezTo>
                  <a:pt x="577" y="576"/>
                  <a:pt x="545" y="569"/>
                  <a:pt x="585" y="606"/>
                </a:cubicBezTo>
                <a:cubicBezTo>
                  <a:pt x="577" y="576"/>
                  <a:pt x="572" y="526"/>
                  <a:pt x="603" y="521"/>
                </a:cubicBezTo>
                <a:cubicBezTo>
                  <a:pt x="588" y="578"/>
                  <a:pt x="627" y="551"/>
                  <a:pt x="657" y="566"/>
                </a:cubicBezTo>
                <a:cubicBezTo>
                  <a:pt x="651" y="546"/>
                  <a:pt x="653" y="519"/>
                  <a:pt x="665" y="509"/>
                </a:cubicBezTo>
                <a:cubicBezTo>
                  <a:pt x="680" y="500"/>
                  <a:pt x="692" y="523"/>
                  <a:pt x="713" y="519"/>
                </a:cubicBezTo>
                <a:lnTo>
                  <a:pt x="676" y="463"/>
                </a:lnTo>
                <a:cubicBezTo>
                  <a:pt x="728" y="409"/>
                  <a:pt x="757" y="492"/>
                  <a:pt x="797" y="516"/>
                </a:cubicBezTo>
                <a:cubicBezTo>
                  <a:pt x="794" y="527"/>
                  <a:pt x="787" y="534"/>
                  <a:pt x="779" y="537"/>
                </a:cubicBezTo>
                <a:cubicBezTo>
                  <a:pt x="821" y="561"/>
                  <a:pt x="864" y="606"/>
                  <a:pt x="916" y="557"/>
                </a:cubicBezTo>
                <a:lnTo>
                  <a:pt x="912" y="564"/>
                </a:lnTo>
                <a:cubicBezTo>
                  <a:pt x="1011" y="508"/>
                  <a:pt x="881" y="469"/>
                  <a:pt x="997" y="416"/>
                </a:cubicBezTo>
                <a:cubicBezTo>
                  <a:pt x="1035" y="428"/>
                  <a:pt x="978" y="602"/>
                  <a:pt x="1066" y="535"/>
                </a:cubicBezTo>
                <a:cubicBezTo>
                  <a:pt x="1025" y="487"/>
                  <a:pt x="1123" y="418"/>
                  <a:pt x="1173" y="396"/>
                </a:cubicBezTo>
                <a:lnTo>
                  <a:pt x="1121" y="506"/>
                </a:lnTo>
                <a:cubicBezTo>
                  <a:pt x="1141" y="507"/>
                  <a:pt x="1176" y="477"/>
                  <a:pt x="1187" y="488"/>
                </a:cubicBezTo>
                <a:lnTo>
                  <a:pt x="1185" y="463"/>
                </a:lnTo>
                <a:cubicBezTo>
                  <a:pt x="1181" y="370"/>
                  <a:pt x="1249" y="476"/>
                  <a:pt x="1286" y="419"/>
                </a:cubicBezTo>
                <a:cubicBezTo>
                  <a:pt x="1241" y="547"/>
                  <a:pt x="1238" y="523"/>
                  <a:pt x="1230" y="650"/>
                </a:cubicBezTo>
                <a:cubicBezTo>
                  <a:pt x="1265" y="580"/>
                  <a:pt x="1306" y="516"/>
                  <a:pt x="1370" y="530"/>
                </a:cubicBezTo>
                <a:lnTo>
                  <a:pt x="1317" y="628"/>
                </a:lnTo>
                <a:cubicBezTo>
                  <a:pt x="1403" y="649"/>
                  <a:pt x="1504" y="505"/>
                  <a:pt x="1575" y="423"/>
                </a:cubicBezTo>
                <a:cubicBezTo>
                  <a:pt x="1556" y="495"/>
                  <a:pt x="1585" y="521"/>
                  <a:pt x="1554" y="584"/>
                </a:cubicBezTo>
                <a:lnTo>
                  <a:pt x="1636" y="568"/>
                </a:lnTo>
                <a:lnTo>
                  <a:pt x="1613" y="648"/>
                </a:lnTo>
                <a:cubicBezTo>
                  <a:pt x="1647" y="566"/>
                  <a:pt x="1684" y="622"/>
                  <a:pt x="1678" y="517"/>
                </a:cubicBezTo>
                <a:cubicBezTo>
                  <a:pt x="1669" y="531"/>
                  <a:pt x="1671" y="543"/>
                  <a:pt x="1655" y="540"/>
                </a:cubicBezTo>
                <a:cubicBezTo>
                  <a:pt x="1657" y="508"/>
                  <a:pt x="1671" y="442"/>
                  <a:pt x="1714" y="447"/>
                </a:cubicBezTo>
                <a:cubicBezTo>
                  <a:pt x="1742" y="473"/>
                  <a:pt x="1697" y="488"/>
                  <a:pt x="1705" y="518"/>
                </a:cubicBezTo>
                <a:cubicBezTo>
                  <a:pt x="1732" y="475"/>
                  <a:pt x="1734" y="544"/>
                  <a:pt x="1762" y="513"/>
                </a:cubicBezTo>
                <a:lnTo>
                  <a:pt x="1737" y="468"/>
                </a:lnTo>
                <a:cubicBezTo>
                  <a:pt x="1757" y="407"/>
                  <a:pt x="1784" y="466"/>
                  <a:pt x="1812" y="435"/>
                </a:cubicBezTo>
                <a:cubicBezTo>
                  <a:pt x="1778" y="461"/>
                  <a:pt x="1789" y="497"/>
                  <a:pt x="1802" y="533"/>
                </a:cubicBezTo>
                <a:lnTo>
                  <a:pt x="1800" y="525"/>
                </a:lnTo>
                <a:cubicBezTo>
                  <a:pt x="1820" y="522"/>
                  <a:pt x="1848" y="479"/>
                  <a:pt x="1862" y="514"/>
                </a:cubicBezTo>
                <a:lnTo>
                  <a:pt x="1844" y="599"/>
                </a:lnTo>
                <a:lnTo>
                  <a:pt x="1875" y="537"/>
                </a:lnTo>
                <a:cubicBezTo>
                  <a:pt x="1886" y="547"/>
                  <a:pt x="1894" y="577"/>
                  <a:pt x="1875" y="593"/>
                </a:cubicBezTo>
                <a:cubicBezTo>
                  <a:pt x="1969" y="645"/>
                  <a:pt x="1872" y="411"/>
                  <a:pt x="1996" y="489"/>
                </a:cubicBezTo>
                <a:cubicBezTo>
                  <a:pt x="1994" y="521"/>
                  <a:pt x="1980" y="543"/>
                  <a:pt x="1947" y="523"/>
                </a:cubicBezTo>
                <a:cubicBezTo>
                  <a:pt x="1941" y="575"/>
                  <a:pt x="1950" y="605"/>
                  <a:pt x="1983" y="624"/>
                </a:cubicBezTo>
                <a:cubicBezTo>
                  <a:pt x="1984" y="628"/>
                  <a:pt x="1983" y="630"/>
                  <a:pt x="1983" y="633"/>
                </a:cubicBezTo>
                <a:cubicBezTo>
                  <a:pt x="2047" y="635"/>
                  <a:pt x="2131" y="639"/>
                  <a:pt x="2173" y="5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87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C1B9D1-CCB5-459D-BFA7-B44138331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897A-AA05-45A5-BFE6-B4267FF3A60B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1F6961-B8E0-4A28-A39C-761258CB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5B00D-71CE-457F-B139-4312AAA39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7383-7EAB-42E7-88EF-735B0BF25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736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A57E3-4FF6-4F89-9FEF-215A96392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F8611-1425-4E94-B036-DEBF7C6E8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52148-564B-403B-A09C-30103757AB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9E58D6-61A6-42E1-97B4-6BD40AFB7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897A-AA05-45A5-BFE6-B4267FF3A60B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1A7626-01B2-4B36-B2D1-38FDDF28A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1C4F8F-8376-4B7B-8BDE-1ECD49DFC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7383-7EAB-42E7-88EF-735B0BF25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71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23DE7-DE1C-47F0-AFB0-3A8E23837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D64EF3-16E7-449E-97AB-1770F487BC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AD956F-FE1A-4A2F-8A96-B20A8EE74B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0FA051-E4A7-4AE4-AFFB-307DAA20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6897A-AA05-45A5-BFE6-B4267FF3A60B}" type="datetimeFigureOut">
              <a:rPr lang="en-US" smtClean="0"/>
              <a:t>6/16/2020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31AA4-F635-4C1E-BC3B-638F28FA6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076EDF-7551-4C97-AF0E-6E507EED7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8A7383-7EAB-42E7-88EF-735B0BF25D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28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8C75EC-276E-4D65-B5E2-84BFAF058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B014B4-757E-4476-BCC3-E1740FD1A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00299"/>
            <a:ext cx="10515600" cy="3776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525C6-9B5D-481C-B839-71C4E242E4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49E6897A-AA05-45A5-BFE6-B4267FF3A60B}" type="datetimeFigureOut">
              <a:rPr lang="en-US" smtClean="0"/>
              <a:pPr/>
              <a:t>6/16/2020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90377-72DA-4ABE-958E-7A21C7509F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DF530A-9708-4F16-A76B-D6540DEE07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B8A7383-7EAB-42E7-88EF-735B0BF25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14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chemeClr val="bg1"/>
          </a:solidFill>
          <a:latin typeface="ChalkPaint" panose="02000603000000000000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ChalkPaint" panose="02000603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23A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DDA2-A385-4D53-9944-861446547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65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php-facedetection-master/" TargetMode="External"/><Relationship Id="rId2" Type="http://schemas.openxmlformats.org/officeDocument/2006/relationships/hyperlink" Target="https://github.com/mauricesvay/php-facedetection/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000" dirty="0"/>
              <a:t>APLIKASI FACE RECOGNITION</a:t>
            </a:r>
            <a:endParaRPr lang="en-US" sz="8000" dirty="0">
              <a:solidFill>
                <a:schemeClr val="bg1"/>
              </a:solidFill>
              <a:latin typeface="ChalkPaint" panose="02000603000000000000" pitchFamily="2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1524000" y="4578472"/>
            <a:ext cx="9144000" cy="2019275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 err="1"/>
              <a:t>Jurusan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</a:p>
          <a:p>
            <a:pPr>
              <a:lnSpc>
                <a:spcPct val="100000"/>
              </a:lnSpc>
            </a:pPr>
            <a:r>
              <a:rPr lang="en-US" dirty="0"/>
              <a:t>Program </a:t>
            </a:r>
            <a:r>
              <a:rPr lang="en-US" dirty="0" err="1"/>
              <a:t>Studi</a:t>
            </a:r>
            <a:r>
              <a:rPr lang="en-US" dirty="0"/>
              <a:t> </a:t>
            </a:r>
            <a:r>
              <a:rPr lang="en-US" dirty="0" err="1"/>
              <a:t>Pendidikan</a:t>
            </a:r>
            <a:r>
              <a:rPr lang="en-US" dirty="0"/>
              <a:t> 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“</a:t>
            </a:r>
            <a:r>
              <a:rPr lang="en-US" smtClean="0"/>
              <a:t>Web Programing III</a:t>
            </a:r>
            <a:r>
              <a:rPr lang="en-US" smtClean="0"/>
              <a:t>”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Jakarta Barat </a:t>
            </a:r>
          </a:p>
          <a:p>
            <a:pPr>
              <a:lnSpc>
                <a:spcPct val="100000"/>
              </a:lnSpc>
            </a:pPr>
            <a:r>
              <a:rPr lang="en-US" dirty="0"/>
              <a:t>2020 </a:t>
            </a:r>
          </a:p>
          <a:p>
            <a:endParaRPr lang="en-US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9867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49" t="18767" r="36181" b="31747"/>
          <a:stretch/>
        </p:blipFill>
        <p:spPr bwMode="auto">
          <a:xfrm>
            <a:off x="1479879" y="2167073"/>
            <a:ext cx="3105762" cy="3620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1"/>
          <a:stretch/>
        </p:blipFill>
        <p:spPr>
          <a:xfrm>
            <a:off x="6892289" y="2088695"/>
            <a:ext cx="3268980" cy="3890645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339" y="2690448"/>
            <a:ext cx="2468879" cy="2105025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8327706" y="5010104"/>
            <a:ext cx="381954" cy="43406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536774" y="5956240"/>
            <a:ext cx="29919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</a:rPr>
              <a:t>Hasil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Percobaan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Pertama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62649" y="6091644"/>
            <a:ext cx="2928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 smtClean="0">
                <a:solidFill>
                  <a:schemeClr val="bg1"/>
                </a:solidFill>
              </a:rPr>
              <a:t>Hasil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Percobaan</a:t>
            </a:r>
            <a:r>
              <a:rPr lang="en-US" sz="2000" dirty="0" smtClean="0">
                <a:solidFill>
                  <a:schemeClr val="bg1"/>
                </a:solidFill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</a:rPr>
              <a:t>Kedua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85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HASIL DAN PEMBAHASAN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sz="4500" dirty="0" err="1" smtClean="0"/>
              <a:t>Hasil</a:t>
            </a:r>
            <a:r>
              <a:rPr lang="en-US" sz="4500" dirty="0" smtClean="0"/>
              <a:t> </a:t>
            </a:r>
            <a:r>
              <a:rPr lang="en-US" sz="4500" dirty="0" err="1"/>
              <a:t>dari</a:t>
            </a:r>
            <a:r>
              <a:rPr lang="en-US" sz="4500" dirty="0"/>
              <a:t> </a:t>
            </a:r>
            <a:r>
              <a:rPr lang="en-US" sz="4500" dirty="0" err="1"/>
              <a:t>aplikasi</a:t>
            </a:r>
            <a:r>
              <a:rPr lang="en-US" sz="4500" dirty="0"/>
              <a:t> </a:t>
            </a:r>
            <a:r>
              <a:rPr lang="en-US" sz="4500" dirty="0" err="1"/>
              <a:t>identifikasi</a:t>
            </a:r>
            <a:r>
              <a:rPr lang="en-US" sz="4500" dirty="0"/>
              <a:t> </a:t>
            </a:r>
            <a:r>
              <a:rPr lang="en-US" sz="4500" dirty="0" err="1"/>
              <a:t>wajah</a:t>
            </a:r>
            <a:r>
              <a:rPr lang="en-US" sz="4500" dirty="0"/>
              <a:t> </a:t>
            </a:r>
            <a:r>
              <a:rPr lang="en-US" sz="4500" dirty="0" err="1"/>
              <a:t>berbasis</a:t>
            </a:r>
            <a:r>
              <a:rPr lang="en-US" sz="4500" dirty="0"/>
              <a:t> android </a:t>
            </a:r>
            <a:r>
              <a:rPr lang="en-US" sz="4500" dirty="0" err="1"/>
              <a:t>ini</a:t>
            </a:r>
            <a:r>
              <a:rPr lang="en-US" sz="4500" dirty="0"/>
              <a:t> </a:t>
            </a:r>
            <a:r>
              <a:rPr lang="en-US" sz="4500" dirty="0" err="1"/>
              <a:t>dengan</a:t>
            </a:r>
            <a:r>
              <a:rPr lang="en-US" sz="4500" dirty="0"/>
              <a:t> </a:t>
            </a:r>
            <a:r>
              <a:rPr lang="en-US" sz="4500" dirty="0" err="1"/>
              <a:t>melakukan</a:t>
            </a:r>
            <a:r>
              <a:rPr lang="en-US" sz="4500" dirty="0"/>
              <a:t> </a:t>
            </a:r>
            <a:r>
              <a:rPr lang="en-US" sz="4500" dirty="0" err="1"/>
              <a:t>uji</a:t>
            </a:r>
            <a:r>
              <a:rPr lang="en-US" sz="4500" dirty="0"/>
              <a:t> </a:t>
            </a:r>
            <a:r>
              <a:rPr lang="en-US" sz="4500" dirty="0" err="1"/>
              <a:t>coba</a:t>
            </a:r>
            <a:r>
              <a:rPr lang="en-US" sz="4500" dirty="0"/>
              <a:t> </a:t>
            </a:r>
            <a:r>
              <a:rPr lang="en-US" sz="4500" dirty="0" err="1"/>
              <a:t>sistem</a:t>
            </a:r>
            <a:r>
              <a:rPr lang="en-US" sz="4500" dirty="0"/>
              <a:t> </a:t>
            </a:r>
            <a:r>
              <a:rPr lang="en-US" sz="4500" dirty="0" err="1"/>
              <a:t>pendaftaran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dilanjutkan</a:t>
            </a:r>
            <a:r>
              <a:rPr lang="en-US" sz="4500" dirty="0"/>
              <a:t> </a:t>
            </a:r>
            <a:r>
              <a:rPr lang="en-US" sz="4500" dirty="0" err="1"/>
              <a:t>dengan</a:t>
            </a:r>
            <a:r>
              <a:rPr lang="en-US" sz="4500" dirty="0"/>
              <a:t> </a:t>
            </a:r>
            <a:r>
              <a:rPr lang="en-US" sz="4500" dirty="0" err="1"/>
              <a:t>sistem</a:t>
            </a:r>
            <a:r>
              <a:rPr lang="en-US" sz="4500" dirty="0"/>
              <a:t> </a:t>
            </a:r>
            <a:r>
              <a:rPr lang="en-US" sz="4500" dirty="0" err="1"/>
              <a:t>identifikasi</a:t>
            </a:r>
            <a:r>
              <a:rPr lang="en-US" sz="4500" dirty="0"/>
              <a:t>. </a:t>
            </a:r>
            <a:r>
              <a:rPr lang="en-US" sz="4500" dirty="0" err="1"/>
              <a:t>Pembahasan</a:t>
            </a:r>
            <a:r>
              <a:rPr lang="en-US" sz="4500" dirty="0"/>
              <a:t> </a:t>
            </a:r>
            <a:r>
              <a:rPr lang="en-US" sz="4500" dirty="0" err="1"/>
              <a:t>dilakukan</a:t>
            </a:r>
            <a:r>
              <a:rPr lang="en-US" sz="4500" dirty="0"/>
              <a:t> </a:t>
            </a:r>
            <a:r>
              <a:rPr lang="en-US" sz="4500" dirty="0" err="1"/>
              <a:t>untuk</a:t>
            </a:r>
            <a:r>
              <a:rPr lang="en-US" sz="4500" dirty="0"/>
              <a:t> </a:t>
            </a:r>
            <a:r>
              <a:rPr lang="en-US" sz="4500" dirty="0" err="1"/>
              <a:t>mengetahui</a:t>
            </a:r>
            <a:r>
              <a:rPr lang="en-US" sz="4500" dirty="0"/>
              <a:t> </a:t>
            </a:r>
            <a:r>
              <a:rPr lang="en-US" sz="4500" dirty="0" err="1"/>
              <a:t>faktor</a:t>
            </a:r>
            <a:r>
              <a:rPr lang="en-US" sz="4500" dirty="0"/>
              <a:t> </a:t>
            </a:r>
            <a:r>
              <a:rPr lang="en-US" sz="4500" dirty="0" err="1"/>
              <a:t>apa</a:t>
            </a:r>
            <a:r>
              <a:rPr lang="en-US" sz="4500" dirty="0"/>
              <a:t> </a:t>
            </a:r>
            <a:r>
              <a:rPr lang="en-US" sz="4500" dirty="0" err="1"/>
              <a:t>saja</a:t>
            </a:r>
            <a:r>
              <a:rPr lang="en-US" sz="4500" dirty="0"/>
              <a:t> yang </a:t>
            </a:r>
            <a:r>
              <a:rPr lang="en-US" sz="4500" dirty="0" err="1"/>
              <a:t>berpengaruh</a:t>
            </a:r>
            <a:r>
              <a:rPr lang="en-US" sz="4500" dirty="0"/>
              <a:t> </a:t>
            </a:r>
            <a:r>
              <a:rPr lang="en-US" sz="4500" dirty="0" err="1"/>
              <a:t>terhadap</a:t>
            </a:r>
            <a:r>
              <a:rPr lang="en-US" sz="4500" dirty="0"/>
              <a:t> </a:t>
            </a:r>
            <a:r>
              <a:rPr lang="en-US" sz="4500" dirty="0" err="1"/>
              <a:t>sistem</a:t>
            </a:r>
            <a:r>
              <a:rPr lang="en-US" sz="4500" dirty="0"/>
              <a:t> </a:t>
            </a:r>
            <a:r>
              <a:rPr lang="en-US" sz="4500" dirty="0" err="1"/>
              <a:t>identifikasi</a:t>
            </a:r>
            <a:r>
              <a:rPr lang="en-US" sz="4500" dirty="0"/>
              <a:t>. </a:t>
            </a:r>
          </a:p>
          <a:p>
            <a:pPr marL="0" indent="0">
              <a:buNone/>
            </a:pPr>
            <a:r>
              <a:rPr lang="en-US" sz="4500" dirty="0" smtClean="0"/>
              <a:t>	</a:t>
            </a:r>
            <a:r>
              <a:rPr lang="en-US" sz="4500" dirty="0" err="1" smtClean="0"/>
              <a:t>Aplikasi</a:t>
            </a:r>
            <a:r>
              <a:rPr lang="en-US" sz="4500" dirty="0" smtClean="0"/>
              <a:t> </a:t>
            </a:r>
            <a:r>
              <a:rPr lang="en-US" sz="4500" dirty="0"/>
              <a:t>face recognition yang </a:t>
            </a:r>
            <a:r>
              <a:rPr lang="en-US" sz="4500" dirty="0" err="1"/>
              <a:t>dihasilkan</a:t>
            </a:r>
            <a:r>
              <a:rPr lang="en-US" sz="4500" dirty="0"/>
              <a:t> </a:t>
            </a:r>
            <a:r>
              <a:rPr lang="en-US" sz="4500" dirty="0" err="1"/>
              <a:t>diinstal</a:t>
            </a:r>
            <a:r>
              <a:rPr lang="en-US" sz="4500" dirty="0"/>
              <a:t> </a:t>
            </a:r>
            <a:r>
              <a:rPr lang="en-US" sz="4500" dirty="0" err="1"/>
              <a:t>pada</a:t>
            </a:r>
            <a:r>
              <a:rPr lang="en-US" sz="4500" dirty="0"/>
              <a:t> smartphone Android </a:t>
            </a:r>
            <a:r>
              <a:rPr lang="en-US" sz="4500" dirty="0" err="1"/>
              <a:t>sehingga</a:t>
            </a:r>
            <a:r>
              <a:rPr lang="en-US" sz="4500" dirty="0"/>
              <a:t> </a:t>
            </a:r>
            <a:r>
              <a:rPr lang="en-US" sz="4500" dirty="0" err="1"/>
              <a:t>pada</a:t>
            </a:r>
            <a:r>
              <a:rPr lang="en-US" sz="4500" dirty="0"/>
              <a:t> </a:t>
            </a:r>
            <a:r>
              <a:rPr lang="en-US" sz="4500" dirty="0" err="1"/>
              <a:t>layar</a:t>
            </a:r>
            <a:r>
              <a:rPr lang="en-US" sz="4500" dirty="0"/>
              <a:t> smartphone </a:t>
            </a:r>
            <a:r>
              <a:rPr lang="en-US" sz="4500" dirty="0" err="1"/>
              <a:t>akan</a:t>
            </a:r>
            <a:r>
              <a:rPr lang="en-US" sz="4500" dirty="0"/>
              <a:t> </a:t>
            </a:r>
            <a:r>
              <a:rPr lang="en-US" sz="4500" dirty="0" err="1"/>
              <a:t>muncul</a:t>
            </a:r>
            <a:r>
              <a:rPr lang="en-US" sz="4500" dirty="0"/>
              <a:t> icon </a:t>
            </a:r>
            <a:r>
              <a:rPr lang="en-US" sz="4500" dirty="0" err="1"/>
              <a:t>aplikasi</a:t>
            </a:r>
            <a:r>
              <a:rPr lang="en-US" sz="4500" dirty="0"/>
              <a:t> </a:t>
            </a:r>
            <a:r>
              <a:rPr lang="en-US" sz="4500" dirty="0" err="1"/>
              <a:t>seperti</a:t>
            </a:r>
            <a:r>
              <a:rPr lang="en-US" sz="4500" dirty="0"/>
              <a:t> </a:t>
            </a:r>
            <a:r>
              <a:rPr lang="en-US" sz="4500" dirty="0" err="1"/>
              <a:t>pada</a:t>
            </a:r>
            <a:r>
              <a:rPr lang="en-US" sz="4500" dirty="0"/>
              <a:t> </a:t>
            </a:r>
            <a:r>
              <a:rPr lang="en-US" sz="4500" dirty="0" err="1"/>
              <a:t>gambar</a:t>
            </a:r>
            <a:r>
              <a:rPr lang="en-US" sz="4500" dirty="0"/>
              <a:t> </a:t>
            </a:r>
            <a:r>
              <a:rPr lang="en-US" sz="4500" dirty="0" err="1"/>
              <a:t>berikut</a:t>
            </a:r>
            <a:r>
              <a:rPr lang="en-US" sz="4500" dirty="0"/>
              <a:t>: </a:t>
            </a:r>
          </a:p>
          <a:p>
            <a:pPr marL="0" indent="0">
              <a:buNone/>
            </a:pPr>
            <a:r>
              <a:rPr lang="en-US" sz="4500" dirty="0" smtClean="0"/>
              <a:t>	</a:t>
            </a:r>
            <a:r>
              <a:rPr lang="en-US" sz="4500" dirty="0" err="1" smtClean="0"/>
              <a:t>Saat</a:t>
            </a:r>
            <a:r>
              <a:rPr lang="en-US" sz="4500" dirty="0" smtClean="0"/>
              <a:t> </a:t>
            </a:r>
            <a:r>
              <a:rPr lang="en-US" sz="4500" dirty="0" err="1"/>
              <a:t>aplikasi</a:t>
            </a:r>
            <a:r>
              <a:rPr lang="en-US" sz="4500" dirty="0"/>
              <a:t> </a:t>
            </a:r>
            <a:r>
              <a:rPr lang="en-US" sz="4500" dirty="0" err="1"/>
              <a:t>dijalankan</a:t>
            </a:r>
            <a:r>
              <a:rPr lang="en-US" sz="4500" dirty="0"/>
              <a:t> </a:t>
            </a:r>
            <a:r>
              <a:rPr lang="en-US" sz="4500" dirty="0" err="1"/>
              <a:t>pertama</a:t>
            </a:r>
            <a:r>
              <a:rPr lang="en-US" sz="4500" dirty="0"/>
              <a:t> kali </a:t>
            </a:r>
            <a:r>
              <a:rPr lang="en-US" sz="4500" dirty="0" err="1"/>
              <a:t>akan</a:t>
            </a:r>
            <a:r>
              <a:rPr lang="en-US" sz="4500" dirty="0"/>
              <a:t> </a:t>
            </a:r>
            <a:r>
              <a:rPr lang="en-US" sz="4500" dirty="0" err="1"/>
              <a:t>muncul</a:t>
            </a:r>
            <a:r>
              <a:rPr lang="en-US" sz="4500" dirty="0"/>
              <a:t> menu </a:t>
            </a:r>
            <a:r>
              <a:rPr lang="en-US" sz="4500" dirty="0" err="1"/>
              <a:t>utama</a:t>
            </a:r>
            <a:r>
              <a:rPr lang="en-US" sz="4500" dirty="0"/>
              <a:t> </a:t>
            </a:r>
            <a:r>
              <a:rPr lang="en-US" sz="4500" dirty="0" err="1"/>
              <a:t>terdiri</a:t>
            </a:r>
            <a:r>
              <a:rPr lang="en-US" sz="4500" dirty="0"/>
              <a:t> </a:t>
            </a:r>
            <a:r>
              <a:rPr lang="en-US" sz="4500" dirty="0" err="1"/>
              <a:t>dari</a:t>
            </a:r>
            <a:r>
              <a:rPr lang="en-US" sz="4500" dirty="0"/>
              <a:t> load </a:t>
            </a:r>
            <a:r>
              <a:rPr lang="en-US" sz="4500" dirty="0" err="1"/>
              <a:t>gambar</a:t>
            </a:r>
            <a:r>
              <a:rPr lang="en-US" sz="4500" dirty="0"/>
              <a:t> </a:t>
            </a:r>
            <a:r>
              <a:rPr lang="en-US" sz="4500" dirty="0" err="1"/>
              <a:t>dan</a:t>
            </a:r>
            <a:r>
              <a:rPr lang="en-US" sz="4500" dirty="0"/>
              <a:t> </a:t>
            </a:r>
            <a:r>
              <a:rPr lang="en-US" sz="4500" dirty="0" err="1"/>
              <a:t>deteksi</a:t>
            </a:r>
            <a:r>
              <a:rPr lang="en-US" sz="4500" dirty="0"/>
              <a:t> </a:t>
            </a:r>
            <a:r>
              <a:rPr lang="en-US" sz="4500" dirty="0" err="1"/>
              <a:t>wajah</a:t>
            </a:r>
            <a:r>
              <a:rPr lang="en-US" sz="4500" dirty="0"/>
              <a:t>. </a:t>
            </a:r>
          </a:p>
          <a:p>
            <a:pPr marL="0" indent="0">
              <a:buNone/>
            </a:pPr>
            <a:r>
              <a:rPr lang="en-US" sz="4500" dirty="0" smtClean="0"/>
              <a:t>	Training </a:t>
            </a:r>
            <a:r>
              <a:rPr lang="en-US" sz="4500" dirty="0" err="1"/>
              <a:t>wajah</a:t>
            </a:r>
            <a:r>
              <a:rPr lang="en-US" sz="4500" dirty="0"/>
              <a:t> </a:t>
            </a:r>
            <a:r>
              <a:rPr lang="en-US" sz="4500" dirty="0" err="1"/>
              <a:t>digunakan</a:t>
            </a:r>
            <a:r>
              <a:rPr lang="en-US" sz="4500" dirty="0"/>
              <a:t> </a:t>
            </a:r>
            <a:r>
              <a:rPr lang="en-US" sz="4500" dirty="0" err="1"/>
              <a:t>untuk</a:t>
            </a:r>
            <a:r>
              <a:rPr lang="en-US" sz="4500" dirty="0"/>
              <a:t> </a:t>
            </a:r>
            <a:r>
              <a:rPr lang="en-US" sz="4500" dirty="0" err="1"/>
              <a:t>menyimpan</a:t>
            </a:r>
            <a:r>
              <a:rPr lang="en-US" sz="4500" dirty="0"/>
              <a:t> </a:t>
            </a:r>
            <a:r>
              <a:rPr lang="en-US" sz="4500" dirty="0" err="1"/>
              <a:t>wajah</a:t>
            </a:r>
            <a:r>
              <a:rPr lang="en-US" sz="4500" dirty="0"/>
              <a:t> </a:t>
            </a:r>
            <a:r>
              <a:rPr lang="en-US" sz="4500" dirty="0" err="1"/>
              <a:t>pemilik</a:t>
            </a:r>
            <a:r>
              <a:rPr lang="en-US" sz="4500" dirty="0"/>
              <a:t> smartphone yang </a:t>
            </a:r>
            <a:r>
              <a:rPr lang="en-US" sz="4500" dirty="0" err="1"/>
              <a:t>terdiri</a:t>
            </a:r>
            <a:r>
              <a:rPr lang="en-US" sz="4500" dirty="0"/>
              <a:t> </a:t>
            </a:r>
            <a:r>
              <a:rPr lang="en-US" sz="4500" dirty="0" err="1"/>
              <a:t>dari</a:t>
            </a:r>
            <a:r>
              <a:rPr lang="en-US" sz="4500" dirty="0"/>
              <a:t> button </a:t>
            </a:r>
            <a:r>
              <a:rPr lang="en-US" sz="4500" dirty="0" err="1"/>
              <a:t>kamera</a:t>
            </a:r>
            <a:r>
              <a:rPr lang="en-US" sz="4500" dirty="0"/>
              <a:t> yang </a:t>
            </a:r>
            <a:r>
              <a:rPr lang="en-US" sz="4500" dirty="0" err="1"/>
              <a:t>digunakan</a:t>
            </a:r>
            <a:r>
              <a:rPr lang="en-US" sz="4500" dirty="0"/>
              <a:t> </a:t>
            </a:r>
            <a:r>
              <a:rPr lang="en-US" sz="4500" dirty="0" err="1"/>
              <a:t>untuk</a:t>
            </a:r>
            <a:r>
              <a:rPr lang="en-US" sz="4500" dirty="0"/>
              <a:t> </a:t>
            </a:r>
            <a:r>
              <a:rPr lang="en-US" sz="4500" dirty="0" err="1"/>
              <a:t>menampilkan</a:t>
            </a:r>
            <a:r>
              <a:rPr lang="en-US" sz="4500" dirty="0"/>
              <a:t> </a:t>
            </a:r>
            <a:r>
              <a:rPr lang="en-US" sz="4500" dirty="0" err="1"/>
              <a:t>fungsi</a:t>
            </a:r>
            <a:r>
              <a:rPr lang="en-US" sz="4500" dirty="0"/>
              <a:t> </a:t>
            </a:r>
            <a:r>
              <a:rPr lang="en-US" sz="4500" dirty="0" err="1"/>
              <a:t>kamera</a:t>
            </a:r>
            <a:r>
              <a:rPr lang="en-US" sz="4500" dirty="0"/>
              <a:t> </a:t>
            </a:r>
            <a:r>
              <a:rPr lang="en-US" sz="4500" dirty="0" err="1"/>
              <a:t>handphone</a:t>
            </a:r>
            <a:r>
              <a:rPr lang="en-US" sz="4500" dirty="0"/>
              <a:t>. 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sz="5000" dirty="0" err="1" smtClean="0"/>
              <a:t>Posisi</a:t>
            </a:r>
            <a:r>
              <a:rPr lang="en-US" sz="5000" dirty="0" smtClean="0"/>
              <a:t> </a:t>
            </a:r>
            <a:r>
              <a:rPr lang="en-US" sz="5000" dirty="0" err="1"/>
              <a:t>wajah</a:t>
            </a:r>
            <a:r>
              <a:rPr lang="en-US" sz="5000" dirty="0"/>
              <a:t> </a:t>
            </a:r>
            <a:r>
              <a:rPr lang="en-US" sz="5000" dirty="0" err="1"/>
              <a:t>saat</a:t>
            </a:r>
            <a:r>
              <a:rPr lang="en-US" sz="5000" dirty="0"/>
              <a:t> training </a:t>
            </a:r>
            <a:r>
              <a:rPr lang="en-US" sz="5000" dirty="0" err="1"/>
              <a:t>dilakukan</a:t>
            </a:r>
            <a:r>
              <a:rPr lang="en-US" sz="5000" dirty="0"/>
              <a:t> </a:t>
            </a:r>
            <a:r>
              <a:rPr lang="en-US" sz="5000" dirty="0" err="1"/>
              <a:t>dengan</a:t>
            </a:r>
            <a:r>
              <a:rPr lang="en-US" sz="5000" dirty="0"/>
              <a:t> </a:t>
            </a:r>
            <a:r>
              <a:rPr lang="en-US" sz="5000" dirty="0" err="1"/>
              <a:t>beberapa</a:t>
            </a:r>
            <a:r>
              <a:rPr lang="en-US" sz="5000" dirty="0"/>
              <a:t> </a:t>
            </a:r>
            <a:r>
              <a:rPr lang="en-US" sz="5000" dirty="0" err="1"/>
              <a:t>kriteria</a:t>
            </a:r>
            <a:r>
              <a:rPr lang="en-US" sz="5000" dirty="0"/>
              <a:t> </a:t>
            </a:r>
            <a:r>
              <a:rPr lang="en-US" sz="5000" dirty="0" err="1"/>
              <a:t>yaitu</a:t>
            </a:r>
            <a:r>
              <a:rPr lang="en-US" sz="5000" dirty="0"/>
              <a:t> :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5000" dirty="0" err="1" smtClean="0"/>
              <a:t>Wajah</a:t>
            </a:r>
            <a:r>
              <a:rPr lang="en-US" sz="5000" dirty="0" smtClean="0"/>
              <a:t> </a:t>
            </a:r>
            <a:r>
              <a:rPr lang="en-US" sz="5000" dirty="0" err="1"/>
              <a:t>menghadap</a:t>
            </a:r>
            <a:r>
              <a:rPr lang="en-US" sz="5000" dirty="0"/>
              <a:t> </a:t>
            </a:r>
            <a:r>
              <a:rPr lang="en-US" sz="5000" dirty="0" err="1"/>
              <a:t>lurus</a:t>
            </a:r>
            <a:r>
              <a:rPr lang="en-US" sz="5000" dirty="0"/>
              <a:t> </a:t>
            </a:r>
            <a:r>
              <a:rPr lang="en-US" sz="5000" dirty="0" err="1"/>
              <a:t>ke</a:t>
            </a:r>
            <a:r>
              <a:rPr lang="en-US" sz="5000" dirty="0"/>
              <a:t> </a:t>
            </a:r>
            <a:r>
              <a:rPr lang="en-US" sz="5000" dirty="0" err="1"/>
              <a:t>arah</a:t>
            </a:r>
            <a:r>
              <a:rPr lang="en-US" sz="5000" dirty="0"/>
              <a:t> </a:t>
            </a:r>
            <a:r>
              <a:rPr lang="en-US" sz="5000" dirty="0" err="1"/>
              <a:t>kamera</a:t>
            </a:r>
            <a:r>
              <a:rPr lang="en-US" sz="5000" dirty="0"/>
              <a:t>.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5000" dirty="0" err="1" smtClean="0"/>
              <a:t>Wajah</a:t>
            </a:r>
            <a:r>
              <a:rPr lang="en-US" sz="5000" dirty="0" smtClean="0"/>
              <a:t> </a:t>
            </a:r>
            <a:r>
              <a:rPr lang="en-US" sz="5000" dirty="0" err="1"/>
              <a:t>dengan</a:t>
            </a:r>
            <a:r>
              <a:rPr lang="en-US" sz="5000" dirty="0"/>
              <a:t> pose yang </a:t>
            </a:r>
            <a:r>
              <a:rPr lang="en-US" sz="5000" dirty="0" err="1"/>
              <a:t>unik</a:t>
            </a:r>
            <a:r>
              <a:rPr lang="en-US" sz="5000" dirty="0"/>
              <a:t> </a:t>
            </a:r>
            <a:r>
              <a:rPr lang="en-US" sz="5000" dirty="0" err="1"/>
              <a:t>atau</a:t>
            </a:r>
            <a:r>
              <a:rPr lang="en-US" sz="5000" dirty="0"/>
              <a:t> </a:t>
            </a:r>
            <a:r>
              <a:rPr lang="en-US" sz="5000" dirty="0" err="1"/>
              <a:t>lucu</a:t>
            </a:r>
            <a:r>
              <a:rPr lang="en-US" sz="5000" dirty="0"/>
              <a:t> </a:t>
            </a:r>
            <a:r>
              <a:rPr lang="en-US" sz="5000" dirty="0" err="1"/>
              <a:t>menghadap</a:t>
            </a:r>
            <a:r>
              <a:rPr lang="en-US" sz="5000" dirty="0"/>
              <a:t> </a:t>
            </a:r>
            <a:r>
              <a:rPr lang="en-US" sz="5000" dirty="0" err="1"/>
              <a:t>lurus</a:t>
            </a:r>
            <a:r>
              <a:rPr lang="en-US" sz="5000" dirty="0"/>
              <a:t> </a:t>
            </a:r>
            <a:r>
              <a:rPr lang="en-US" sz="5000" dirty="0" err="1"/>
              <a:t>ke</a:t>
            </a:r>
            <a:r>
              <a:rPr lang="en-US" sz="5000" dirty="0"/>
              <a:t> </a:t>
            </a:r>
            <a:r>
              <a:rPr lang="en-US" sz="5000" dirty="0" err="1"/>
              <a:t>arah</a:t>
            </a:r>
            <a:r>
              <a:rPr lang="en-US" sz="5000" dirty="0"/>
              <a:t> </a:t>
            </a:r>
            <a:r>
              <a:rPr lang="en-US" sz="5000" dirty="0" err="1"/>
              <a:t>kamera</a:t>
            </a:r>
            <a:r>
              <a:rPr lang="en-US" sz="5000" dirty="0"/>
              <a:t>.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5000" dirty="0" err="1" smtClean="0"/>
              <a:t>Wajah</a:t>
            </a:r>
            <a:r>
              <a:rPr lang="en-US" sz="5000" dirty="0" smtClean="0"/>
              <a:t> </a:t>
            </a:r>
            <a:r>
              <a:rPr lang="en-US" sz="5000" dirty="0"/>
              <a:t>5 </a:t>
            </a:r>
            <a:r>
              <a:rPr lang="en-US" sz="5000" dirty="0" err="1"/>
              <a:t>derajat</a:t>
            </a:r>
            <a:r>
              <a:rPr lang="en-US" sz="5000" dirty="0"/>
              <a:t> </a:t>
            </a:r>
            <a:r>
              <a:rPr lang="en-US" sz="5000" dirty="0" err="1"/>
              <a:t>kearah</a:t>
            </a:r>
            <a:r>
              <a:rPr lang="en-US" sz="5000" dirty="0"/>
              <a:t> </a:t>
            </a:r>
            <a:r>
              <a:rPr lang="en-US" sz="5000" dirty="0" err="1"/>
              <a:t>samping</a:t>
            </a:r>
            <a:r>
              <a:rPr lang="en-US" sz="5000" dirty="0"/>
              <a:t> </a:t>
            </a:r>
            <a:r>
              <a:rPr lang="en-US" sz="5000" dirty="0" err="1"/>
              <a:t>kanan</a:t>
            </a:r>
            <a:r>
              <a:rPr lang="en-US" sz="5000" dirty="0"/>
              <a:t> </a:t>
            </a:r>
            <a:r>
              <a:rPr lang="en-US" sz="5000" dirty="0" err="1"/>
              <a:t>dari</a:t>
            </a:r>
            <a:r>
              <a:rPr lang="en-US" sz="5000" dirty="0"/>
              <a:t> </a:t>
            </a:r>
            <a:r>
              <a:rPr lang="en-US" sz="5000" dirty="0" err="1"/>
              <a:t>depan</a:t>
            </a:r>
            <a:r>
              <a:rPr lang="en-US" sz="5000" dirty="0"/>
              <a:t> </a:t>
            </a:r>
            <a:r>
              <a:rPr lang="en-US" sz="5000" dirty="0" err="1" smtClean="0"/>
              <a:t>kamera</a:t>
            </a:r>
            <a:r>
              <a:rPr lang="en-US" sz="5000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5000" dirty="0" smtClean="0"/>
              <a:t>5 </a:t>
            </a:r>
            <a:r>
              <a:rPr lang="en-US" sz="5000" dirty="0" err="1"/>
              <a:t>derajat</a:t>
            </a:r>
            <a:r>
              <a:rPr lang="en-US" sz="5000" dirty="0"/>
              <a:t> </a:t>
            </a:r>
            <a:r>
              <a:rPr lang="en-US" sz="5000" dirty="0" err="1"/>
              <a:t>kearah</a:t>
            </a:r>
            <a:r>
              <a:rPr lang="en-US" sz="5000" dirty="0"/>
              <a:t> </a:t>
            </a:r>
            <a:r>
              <a:rPr lang="en-US" sz="5000" dirty="0" err="1"/>
              <a:t>samping</a:t>
            </a:r>
            <a:r>
              <a:rPr lang="en-US" sz="5000" dirty="0"/>
              <a:t> </a:t>
            </a:r>
            <a:r>
              <a:rPr lang="en-US" sz="5000" dirty="0" err="1"/>
              <a:t>kiri</a:t>
            </a:r>
            <a:r>
              <a:rPr lang="en-US" sz="5000" dirty="0"/>
              <a:t> </a:t>
            </a:r>
            <a:r>
              <a:rPr lang="en-US" sz="5000" dirty="0" err="1"/>
              <a:t>dari</a:t>
            </a:r>
            <a:r>
              <a:rPr lang="en-US" sz="5000" dirty="0"/>
              <a:t> </a:t>
            </a:r>
            <a:r>
              <a:rPr lang="en-US" sz="5000" dirty="0" err="1"/>
              <a:t>depan</a:t>
            </a:r>
            <a:r>
              <a:rPr lang="en-US" sz="5000" dirty="0"/>
              <a:t> </a:t>
            </a:r>
            <a:r>
              <a:rPr lang="en-US" sz="5000" dirty="0" err="1"/>
              <a:t>kamera</a:t>
            </a:r>
            <a:r>
              <a:rPr lang="en-US" sz="5000" dirty="0"/>
              <a:t>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5000" dirty="0" smtClean="0"/>
              <a:t> </a:t>
            </a:r>
            <a:r>
              <a:rPr lang="en-US" sz="5000" dirty="0"/>
              <a:t>5 </a:t>
            </a:r>
            <a:r>
              <a:rPr lang="en-US" sz="5000" dirty="0" err="1"/>
              <a:t>derajat</a:t>
            </a:r>
            <a:r>
              <a:rPr lang="en-US" sz="5000" dirty="0"/>
              <a:t> </a:t>
            </a:r>
            <a:r>
              <a:rPr lang="en-US" sz="5000" dirty="0" err="1"/>
              <a:t>kearah</a:t>
            </a:r>
            <a:r>
              <a:rPr lang="en-US" sz="5000" dirty="0"/>
              <a:t> </a:t>
            </a:r>
            <a:r>
              <a:rPr lang="en-US" sz="5000" dirty="0" err="1"/>
              <a:t>atas</a:t>
            </a:r>
            <a:r>
              <a:rPr lang="en-US" sz="5000" dirty="0"/>
              <a:t> </a:t>
            </a:r>
            <a:r>
              <a:rPr lang="en-US" sz="5000" dirty="0" err="1"/>
              <a:t>dari</a:t>
            </a:r>
            <a:r>
              <a:rPr lang="en-US" sz="5000" dirty="0"/>
              <a:t> </a:t>
            </a:r>
            <a:r>
              <a:rPr lang="en-US" sz="5000" dirty="0" err="1"/>
              <a:t>depan</a:t>
            </a:r>
            <a:r>
              <a:rPr lang="en-US" sz="5000" dirty="0"/>
              <a:t> </a:t>
            </a:r>
            <a:r>
              <a:rPr lang="en-US" sz="5000" dirty="0" err="1" smtClean="0"/>
              <a:t>kamera</a:t>
            </a:r>
            <a:r>
              <a:rPr lang="en-US" sz="5000" dirty="0" smtClean="0"/>
              <a:t>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5000" dirty="0" smtClean="0"/>
              <a:t>5 </a:t>
            </a:r>
            <a:r>
              <a:rPr lang="en-US" sz="5000" dirty="0" err="1"/>
              <a:t>derajat</a:t>
            </a:r>
            <a:r>
              <a:rPr lang="en-US" sz="5000" dirty="0"/>
              <a:t> </a:t>
            </a:r>
            <a:r>
              <a:rPr lang="en-US" sz="5000" dirty="0" err="1"/>
              <a:t>kearah</a:t>
            </a:r>
            <a:r>
              <a:rPr lang="en-US" sz="5000" dirty="0"/>
              <a:t> </a:t>
            </a:r>
            <a:r>
              <a:rPr lang="en-US" sz="5000" dirty="0" err="1"/>
              <a:t>bawah</a:t>
            </a:r>
            <a:r>
              <a:rPr lang="en-US" sz="5000" dirty="0"/>
              <a:t> </a:t>
            </a:r>
            <a:r>
              <a:rPr lang="en-US" sz="5000" dirty="0" err="1"/>
              <a:t>dari</a:t>
            </a:r>
            <a:r>
              <a:rPr lang="en-US" sz="5000" dirty="0"/>
              <a:t> </a:t>
            </a:r>
            <a:r>
              <a:rPr lang="en-US" sz="5000" dirty="0" err="1"/>
              <a:t>arah</a:t>
            </a:r>
            <a:r>
              <a:rPr lang="en-US" sz="5000" dirty="0"/>
              <a:t> </a:t>
            </a:r>
            <a:r>
              <a:rPr lang="en-US" sz="5000" dirty="0" err="1"/>
              <a:t>kamera</a:t>
            </a:r>
            <a:r>
              <a:rPr lang="en-US" sz="5000" dirty="0"/>
              <a:t>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608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5313855"/>
              </p:ext>
            </p:extLst>
          </p:nvPr>
        </p:nvGraphicFramePr>
        <p:xfrm>
          <a:off x="838200" y="261257"/>
          <a:ext cx="10515600" cy="62440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901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13</a:t>
            </a:r>
            <a:endParaRPr lang="en-US" dirty="0"/>
          </a:p>
        </p:txBody>
      </p:sp>
      <p:pic>
        <p:nvPicPr>
          <p:cNvPr id="3" name="WhatsApp Video 2020-06-08 at 16.55.2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931" end="611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3486" y="857884"/>
            <a:ext cx="8793482" cy="4223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65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27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 smtClean="0"/>
              <a:t>TERIMA KASIH</a:t>
            </a:r>
            <a:endParaRPr lang="en-US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338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393" y="329588"/>
            <a:ext cx="5655213" cy="317886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047999" y="4314653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</a:rPr>
              <a:t>Kelompok</a:t>
            </a:r>
            <a:r>
              <a:rPr lang="en-US" b="1" dirty="0">
                <a:solidFill>
                  <a:schemeClr val="bg1"/>
                </a:solidFill>
              </a:rPr>
              <a:t> 3: 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Carla Aprilia    11180256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Kokom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Komariyah</a:t>
            </a:r>
            <a:r>
              <a:rPr lang="en-US" dirty="0">
                <a:solidFill>
                  <a:schemeClr val="bg1"/>
                </a:solidFill>
              </a:rPr>
              <a:t>   11180420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Putri </a:t>
            </a:r>
            <a:r>
              <a:rPr lang="en-US" dirty="0" err="1">
                <a:solidFill>
                  <a:schemeClr val="bg1"/>
                </a:solidFill>
              </a:rPr>
              <a:t>Ayu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Zulkarnain</a:t>
            </a:r>
            <a:r>
              <a:rPr lang="en-US" dirty="0">
                <a:solidFill>
                  <a:schemeClr val="bg1"/>
                </a:solidFill>
              </a:rPr>
              <a:t>   11180629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Igo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Pradana</a:t>
            </a:r>
            <a:r>
              <a:rPr lang="en-US" dirty="0">
                <a:solidFill>
                  <a:schemeClr val="bg1"/>
                </a:solidFill>
              </a:rPr>
              <a:t>    11180008 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err="1">
                <a:solidFill>
                  <a:schemeClr val="bg1"/>
                </a:solidFill>
              </a:rPr>
              <a:t>Khaerunnisa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Yustianah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Madani</a:t>
            </a:r>
            <a:r>
              <a:rPr lang="en-US" dirty="0">
                <a:solidFill>
                  <a:schemeClr val="bg1"/>
                </a:solidFill>
              </a:rPr>
              <a:t> 11180111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33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err="1" smtClean="0"/>
              <a:t>Pengertian</a:t>
            </a:r>
            <a:endParaRPr lang="en-US" sz="4400" dirty="0"/>
          </a:p>
        </p:txBody>
      </p:sp>
      <p:graphicFrame>
        <p:nvGraphicFramePr>
          <p:cNvPr id="4" name="Content Placeholder 10">
            <a:extLst>
              <a:ext uri="{FF2B5EF4-FFF2-40B4-BE49-F238E27FC236}">
                <a16:creationId xmlns:a16="http://schemas.microsoft.com/office/drawing/2014/main" id="{48909955-C826-415A-93CD-C97A72ED03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9421563"/>
              </p:ext>
            </p:extLst>
          </p:nvPr>
        </p:nvGraphicFramePr>
        <p:xfrm>
          <a:off x="1995268" y="2222697"/>
          <a:ext cx="8639908" cy="44313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34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err="1" smtClean="0"/>
              <a:t>Latar</a:t>
            </a:r>
            <a:r>
              <a:rPr lang="en-US" sz="4400" dirty="0" smtClean="0"/>
              <a:t> </a:t>
            </a:r>
            <a:r>
              <a:rPr lang="en-US" sz="4400" dirty="0" err="1" smtClean="0"/>
              <a:t>Belakang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16183"/>
            <a:ext cx="10515600" cy="40607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sz="2000" dirty="0" err="1" smtClean="0"/>
              <a:t>Sistem</a:t>
            </a:r>
            <a:r>
              <a:rPr lang="en-US" sz="2000" dirty="0" smtClean="0"/>
              <a:t> </a:t>
            </a:r>
            <a:r>
              <a:rPr lang="en-US" sz="2000" dirty="0" err="1"/>
              <a:t>absensi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pengenalan</a:t>
            </a:r>
            <a:r>
              <a:rPr lang="en-US" sz="2000" dirty="0"/>
              <a:t> </a:t>
            </a:r>
            <a:r>
              <a:rPr lang="en-US" sz="2000" dirty="0" err="1"/>
              <a:t>pola</a:t>
            </a:r>
            <a:r>
              <a:rPr lang="en-US" sz="2000" dirty="0"/>
              <a:t> yang </a:t>
            </a:r>
            <a:r>
              <a:rPr lang="en-US" sz="2000" dirty="0" err="1"/>
              <a:t>mengenali</a:t>
            </a:r>
            <a:r>
              <a:rPr lang="en-US" sz="2000" dirty="0"/>
              <a:t> </a:t>
            </a:r>
            <a:r>
              <a:rPr lang="en-US" sz="2000" dirty="0" err="1"/>
              <a:t>ciri</a:t>
            </a:r>
            <a:r>
              <a:rPr lang="en-US" sz="2000" dirty="0"/>
              <a:t> </a:t>
            </a:r>
            <a:r>
              <a:rPr lang="en-US" sz="2000" dirty="0" err="1"/>
              <a:t>secara</a:t>
            </a:r>
            <a:r>
              <a:rPr lang="en-US" sz="2000" dirty="0"/>
              <a:t> </a:t>
            </a:r>
            <a:r>
              <a:rPr lang="en-US" sz="2000" dirty="0" err="1"/>
              <a:t>spesifik</a:t>
            </a:r>
            <a:r>
              <a:rPr lang="en-US" sz="2000" dirty="0"/>
              <a:t>.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pola</a:t>
            </a:r>
            <a:r>
              <a:rPr lang="en-US" sz="2000" dirty="0"/>
              <a:t> </a:t>
            </a:r>
            <a:r>
              <a:rPr lang="en-US" sz="2000" dirty="0" err="1"/>
              <a:t>secara</a:t>
            </a:r>
            <a:r>
              <a:rPr lang="en-US" sz="2000" dirty="0"/>
              <a:t> </a:t>
            </a:r>
            <a:r>
              <a:rPr lang="en-US" sz="2000" dirty="0" err="1"/>
              <a:t>spesifik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memanfaatkan</a:t>
            </a:r>
            <a:r>
              <a:rPr lang="en-US" sz="2000" dirty="0"/>
              <a:t> </a:t>
            </a:r>
            <a:r>
              <a:rPr lang="en-US" sz="2000" dirty="0" err="1"/>
              <a:t>sistem</a:t>
            </a:r>
            <a:r>
              <a:rPr lang="en-US" sz="2000" dirty="0"/>
              <a:t> </a:t>
            </a:r>
            <a:r>
              <a:rPr lang="en-US" sz="2000" dirty="0" err="1"/>
              <a:t>Pengelanan</a:t>
            </a:r>
            <a:r>
              <a:rPr lang="en-US" sz="2000" dirty="0"/>
              <a:t> </a:t>
            </a:r>
            <a:r>
              <a:rPr lang="en-US" sz="2000" dirty="0" err="1"/>
              <a:t>Wajah</a:t>
            </a:r>
            <a:r>
              <a:rPr lang="en-US" sz="2000" dirty="0"/>
              <a:t> (Face Recognition).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Pengenalan</a:t>
            </a:r>
            <a:r>
              <a:rPr lang="en-US" sz="2000" dirty="0" smtClean="0"/>
              <a:t> </a:t>
            </a:r>
            <a:r>
              <a:rPr lang="en-US" sz="2000" dirty="0" err="1"/>
              <a:t>wajah</a:t>
            </a:r>
            <a:r>
              <a:rPr lang="en-US" sz="2000" dirty="0"/>
              <a:t> </a:t>
            </a:r>
            <a:r>
              <a:rPr lang="en-US" sz="2000" dirty="0" smtClean="0"/>
              <a:t>kali </a:t>
            </a:r>
            <a:r>
              <a:rPr lang="en-US" sz="2000" dirty="0" err="1" smtClean="0"/>
              <a:t>ini</a:t>
            </a:r>
            <a:r>
              <a:rPr lang="en-US" sz="2000" dirty="0" smtClean="0"/>
              <a:t> </a:t>
            </a:r>
            <a:r>
              <a:rPr lang="en-US" sz="2000" dirty="0" err="1" smtClean="0"/>
              <a:t>menggunakan</a:t>
            </a:r>
            <a:r>
              <a:rPr lang="en-US" sz="2000" dirty="0" smtClean="0"/>
              <a:t> </a:t>
            </a:r>
            <a:r>
              <a:rPr lang="en-US" sz="2000" dirty="0" err="1"/>
              <a:t>metode</a:t>
            </a:r>
            <a:r>
              <a:rPr lang="en-US" sz="2000" dirty="0"/>
              <a:t> </a:t>
            </a:r>
            <a:r>
              <a:rPr lang="en-US" sz="2000" dirty="0" err="1"/>
              <a:t>Eigenface</a:t>
            </a:r>
            <a:r>
              <a:rPr lang="en-US" sz="2000" dirty="0"/>
              <a:t> </a:t>
            </a:r>
            <a:r>
              <a:rPr lang="en-US" sz="2000" dirty="0" err="1"/>
              <a:t>berbasis</a:t>
            </a:r>
            <a:r>
              <a:rPr lang="en-US" sz="2000" dirty="0"/>
              <a:t> android </a:t>
            </a:r>
            <a:r>
              <a:rPr lang="en-US" sz="2000" dirty="0" smtClean="0"/>
              <a:t>yang </a:t>
            </a:r>
            <a:r>
              <a:rPr lang="en-US" sz="2000" dirty="0" err="1" smtClean="0"/>
              <a:t>memiliki</a:t>
            </a:r>
            <a:r>
              <a:rPr lang="en-US" sz="2000" dirty="0" smtClean="0"/>
              <a:t> </a:t>
            </a:r>
            <a:r>
              <a:rPr lang="en-US" sz="2000" dirty="0" err="1"/>
              <a:t>tingkat</a:t>
            </a:r>
            <a:r>
              <a:rPr lang="en-US" sz="2000" dirty="0"/>
              <a:t> </a:t>
            </a:r>
            <a:r>
              <a:rPr lang="en-US" sz="2000" dirty="0" err="1"/>
              <a:t>keberhasilan</a:t>
            </a:r>
            <a:r>
              <a:rPr lang="en-US" sz="2000" dirty="0"/>
              <a:t> </a:t>
            </a:r>
            <a:r>
              <a:rPr lang="en-US" sz="2000" dirty="0" err="1"/>
              <a:t>berkisar</a:t>
            </a:r>
            <a:r>
              <a:rPr lang="en-US" sz="2000" dirty="0"/>
              <a:t> </a:t>
            </a:r>
            <a:r>
              <a:rPr lang="en-US" sz="2000" dirty="0" err="1"/>
              <a:t>antara</a:t>
            </a:r>
            <a:r>
              <a:rPr lang="en-US" sz="2000" dirty="0"/>
              <a:t> 70% </a:t>
            </a:r>
            <a:r>
              <a:rPr lang="en-US" sz="2000" dirty="0" err="1"/>
              <a:t>hingga</a:t>
            </a:r>
            <a:r>
              <a:rPr lang="en-US" sz="2000" dirty="0"/>
              <a:t> 90</a:t>
            </a:r>
            <a:r>
              <a:rPr lang="en-US" sz="2000" dirty="0" smtClean="0"/>
              <a:t>%. </a:t>
            </a:r>
            <a:r>
              <a:rPr lang="en-US" sz="2000" dirty="0" err="1" smtClean="0"/>
              <a:t>Sistem</a:t>
            </a:r>
            <a:r>
              <a:rPr lang="en-US" sz="2000" dirty="0" smtClean="0"/>
              <a:t> </a:t>
            </a:r>
            <a:r>
              <a:rPr lang="en-US" sz="2000" dirty="0" err="1" smtClean="0"/>
              <a:t>dapat</a:t>
            </a:r>
            <a:r>
              <a:rPr lang="en-US" sz="2000" dirty="0" smtClean="0"/>
              <a:t> </a:t>
            </a:r>
            <a:r>
              <a:rPr lang="en-US" sz="2000" dirty="0" err="1" smtClean="0"/>
              <a:t>mengenali</a:t>
            </a:r>
            <a:r>
              <a:rPr lang="en-US" sz="2000" dirty="0" smtClean="0"/>
              <a:t> </a:t>
            </a:r>
            <a:r>
              <a:rPr lang="en-US" sz="2000" dirty="0" err="1"/>
              <a:t>identitas</a:t>
            </a:r>
            <a:r>
              <a:rPr lang="en-US" sz="2000" dirty="0"/>
              <a:t> </a:t>
            </a:r>
            <a:r>
              <a:rPr lang="en-US" sz="2000" dirty="0" err="1"/>
              <a:t>seseorang</a:t>
            </a:r>
            <a:r>
              <a:rPr lang="en-US" sz="2000" dirty="0"/>
              <a:t> </a:t>
            </a:r>
            <a:r>
              <a:rPr lang="en-US" sz="2000" dirty="0" err="1"/>
              <a:t>berdasarkan</a:t>
            </a:r>
            <a:r>
              <a:rPr lang="en-US" sz="2000" dirty="0"/>
              <a:t> </a:t>
            </a:r>
            <a:r>
              <a:rPr lang="en-US" sz="2000" dirty="0" err="1" smtClean="0"/>
              <a:t>karakteristik</a:t>
            </a:r>
            <a:r>
              <a:rPr lang="en-US" sz="2000" dirty="0" smtClean="0"/>
              <a:t> </a:t>
            </a:r>
            <a:r>
              <a:rPr lang="en-US" sz="2000" dirty="0" err="1"/>
              <a:t>alami</a:t>
            </a:r>
            <a:r>
              <a:rPr lang="en-US" sz="2000" dirty="0"/>
              <a:t> </a:t>
            </a:r>
            <a:r>
              <a:rPr lang="en-US" sz="2000" dirty="0" err="1" smtClean="0"/>
              <a:t>manusia</a:t>
            </a:r>
            <a:r>
              <a:rPr lang="en-US" sz="2000" dirty="0" smtClean="0"/>
              <a:t> </a:t>
            </a:r>
            <a:r>
              <a:rPr lang="en-US" sz="2000" dirty="0" err="1" smtClean="0"/>
              <a:t>tersebut</a:t>
            </a:r>
            <a:r>
              <a:rPr lang="en-US" sz="2000" dirty="0" smtClean="0"/>
              <a:t>, </a:t>
            </a:r>
            <a:r>
              <a:rPr lang="en-US" sz="2000" dirty="0" err="1"/>
              <a:t>yaitu</a:t>
            </a:r>
            <a:r>
              <a:rPr lang="en-US" sz="2000" dirty="0"/>
              <a:t> </a:t>
            </a:r>
            <a:r>
              <a:rPr lang="en-US" sz="2000" dirty="0" err="1"/>
              <a:t>karakteristik</a:t>
            </a:r>
            <a:r>
              <a:rPr lang="en-US" sz="2000" dirty="0"/>
              <a:t> </a:t>
            </a:r>
            <a:r>
              <a:rPr lang="en-US" sz="2000" dirty="0" err="1"/>
              <a:t>fisiologis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karakteristik</a:t>
            </a:r>
            <a:r>
              <a:rPr lang="en-US" sz="2000" dirty="0"/>
              <a:t> </a:t>
            </a:r>
            <a:r>
              <a:rPr lang="en-US" sz="2000" dirty="0" err="1"/>
              <a:t>perilaku</a:t>
            </a:r>
            <a:r>
              <a:rPr lang="en-US" sz="2000" dirty="0"/>
              <a:t> </a:t>
            </a:r>
            <a:r>
              <a:rPr lang="en-US" sz="2000" dirty="0" err="1"/>
              <a:t>seperti</a:t>
            </a:r>
            <a:r>
              <a:rPr lang="en-US" sz="2000" dirty="0"/>
              <a:t> </a:t>
            </a:r>
            <a:r>
              <a:rPr lang="en-US" sz="2000" dirty="0" err="1"/>
              <a:t>wajah</a:t>
            </a:r>
            <a:r>
              <a:rPr lang="en-US" sz="2000" dirty="0"/>
              <a:t>, </a:t>
            </a:r>
            <a:r>
              <a:rPr lang="en-US" sz="2000" dirty="0" err="1"/>
              <a:t>sidik</a:t>
            </a:r>
            <a:r>
              <a:rPr lang="en-US" sz="2000" dirty="0"/>
              <a:t> </a:t>
            </a:r>
            <a:r>
              <a:rPr lang="en-US" sz="2000" dirty="0" err="1"/>
              <a:t>jari</a:t>
            </a:r>
            <a:r>
              <a:rPr lang="en-US" sz="2000" dirty="0"/>
              <a:t>, </a:t>
            </a:r>
            <a:r>
              <a:rPr lang="en-US" sz="2000" dirty="0" err="1"/>
              <a:t>suara</a:t>
            </a:r>
            <a:r>
              <a:rPr lang="en-US" sz="2000" dirty="0"/>
              <a:t>, </a:t>
            </a:r>
            <a:r>
              <a:rPr lang="en-US" sz="2000" dirty="0" err="1"/>
              <a:t>telapak</a:t>
            </a:r>
            <a:r>
              <a:rPr lang="en-US" sz="2000" dirty="0"/>
              <a:t> </a:t>
            </a:r>
            <a:r>
              <a:rPr lang="en-US" sz="2000" dirty="0" err="1"/>
              <a:t>tangan</a:t>
            </a:r>
            <a:r>
              <a:rPr lang="en-US" sz="2000" dirty="0"/>
              <a:t>, iris </a:t>
            </a:r>
            <a:r>
              <a:rPr lang="en-US" sz="2000" dirty="0" err="1"/>
              <a:t>dan</a:t>
            </a:r>
            <a:r>
              <a:rPr lang="en-US" sz="2000" dirty="0"/>
              <a:t> retina </a:t>
            </a:r>
            <a:r>
              <a:rPr lang="en-US" sz="2000" dirty="0" err="1"/>
              <a:t>mata</a:t>
            </a:r>
            <a:r>
              <a:rPr lang="en-US" sz="2000" dirty="0"/>
              <a:t>, DNA,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tanda</a:t>
            </a:r>
            <a:r>
              <a:rPr lang="en-US" sz="2000" dirty="0"/>
              <a:t> </a:t>
            </a:r>
            <a:r>
              <a:rPr lang="en-US" sz="2000" dirty="0" err="1"/>
              <a:t>tangan</a:t>
            </a:r>
            <a:r>
              <a:rPr lang="en-US" sz="2000" dirty="0"/>
              <a:t>. 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err="1"/>
              <a:t>Sistem</a:t>
            </a:r>
            <a:r>
              <a:rPr lang="en-US" sz="2000" dirty="0"/>
              <a:t> yang </a:t>
            </a:r>
            <a:r>
              <a:rPr lang="en-US" sz="2000" dirty="0" err="1"/>
              <a:t>dibangun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web camera </a:t>
            </a:r>
            <a:r>
              <a:rPr lang="en-US" sz="2000" dirty="0" err="1"/>
              <a:t>ataupun</a:t>
            </a:r>
            <a:r>
              <a:rPr lang="en-US" sz="2000" dirty="0"/>
              <a:t> </a:t>
            </a:r>
            <a:r>
              <a:rPr lang="en-US" sz="2000" dirty="0" err="1"/>
              <a:t>ada</a:t>
            </a:r>
            <a:r>
              <a:rPr lang="en-US" sz="2000" dirty="0"/>
              <a:t> yang </a:t>
            </a:r>
            <a:r>
              <a:rPr lang="en-US" sz="2000" dirty="0" err="1"/>
              <a:t>berbasis</a:t>
            </a:r>
            <a:r>
              <a:rPr lang="en-US" sz="2000" dirty="0"/>
              <a:t> android,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kebutuhan</a:t>
            </a:r>
            <a:r>
              <a:rPr lang="en-US" sz="2000" dirty="0"/>
              <a:t> </a:t>
            </a:r>
            <a:r>
              <a:rPr lang="en-US" sz="2000" dirty="0" err="1"/>
              <a:t>setiap</a:t>
            </a:r>
            <a:r>
              <a:rPr lang="en-US" sz="2000" dirty="0"/>
              <a:t> </a:t>
            </a:r>
            <a:r>
              <a:rPr lang="en-US" sz="2000" dirty="0" err="1"/>
              <a:t>tempat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melakukan</a:t>
            </a:r>
            <a:r>
              <a:rPr lang="en-US" sz="2000" dirty="0"/>
              <a:t> proses </a:t>
            </a:r>
            <a:r>
              <a:rPr lang="en-US" sz="2000" dirty="0" err="1"/>
              <a:t>pengenalan</a:t>
            </a:r>
            <a:r>
              <a:rPr lang="en-US" sz="2000" dirty="0"/>
              <a:t> </a:t>
            </a:r>
            <a:r>
              <a:rPr lang="en-US" sz="2000" dirty="0" err="1"/>
              <a:t>wajah</a:t>
            </a:r>
            <a:r>
              <a:rPr lang="en-US" sz="2000" dirty="0"/>
              <a:t>. </a:t>
            </a:r>
            <a:r>
              <a:rPr lang="en-US" sz="2000" dirty="0" err="1"/>
              <a:t>Tujuan</a:t>
            </a:r>
            <a:r>
              <a:rPr lang="en-US" sz="2000" dirty="0"/>
              <a:t> </a:t>
            </a:r>
            <a:r>
              <a:rPr lang="en-US" sz="2000" dirty="0" err="1"/>
              <a:t>dikembangkannya</a:t>
            </a:r>
            <a:r>
              <a:rPr lang="en-US" sz="2000" dirty="0"/>
              <a:t> </a:t>
            </a:r>
            <a:r>
              <a:rPr lang="en-US" sz="2000" dirty="0" err="1"/>
              <a:t>sistem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memberikan</a:t>
            </a:r>
            <a:r>
              <a:rPr lang="en-US" sz="2000" dirty="0"/>
              <a:t> </a:t>
            </a:r>
            <a:r>
              <a:rPr lang="en-US" sz="2000" dirty="0" err="1"/>
              <a:t>solusi</a:t>
            </a:r>
            <a:r>
              <a:rPr lang="en-US" sz="2000" dirty="0"/>
              <a:t> yang </a:t>
            </a:r>
            <a:r>
              <a:rPr lang="en-US" sz="2000" dirty="0" err="1"/>
              <a:t>efektif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pencatatan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perekapan</a:t>
            </a:r>
            <a:r>
              <a:rPr lang="en-US" sz="2000" dirty="0"/>
              <a:t> </a:t>
            </a:r>
            <a:r>
              <a:rPr lang="en-US" sz="2000" dirty="0" err="1"/>
              <a:t>kehadiran</a:t>
            </a:r>
            <a:r>
              <a:rPr lang="en-US" sz="2000" dirty="0"/>
              <a:t>. </a:t>
            </a:r>
            <a:endParaRPr lang="en-US" sz="2000" dirty="0" smtClean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08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48909955-C826-415A-93CD-C97A72ED03D4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81477130"/>
              </p:ext>
            </p:extLst>
          </p:nvPr>
        </p:nvGraphicFramePr>
        <p:xfrm>
          <a:off x="838199" y="464234"/>
          <a:ext cx="10385121" cy="5883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 smtClean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67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/>
              <a:t>Luaran</a:t>
            </a:r>
            <a:r>
              <a:rPr lang="en-US" sz="4400" dirty="0"/>
              <a:t> yang </a:t>
            </a:r>
            <a:r>
              <a:rPr lang="en-US" sz="4400" dirty="0" err="1"/>
              <a:t>Diharapkan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05221"/>
            <a:ext cx="10515600" cy="376897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Wajah</a:t>
            </a:r>
            <a:r>
              <a:rPr lang="en-US" sz="2800" dirty="0"/>
              <a:t> yang </a:t>
            </a:r>
            <a:r>
              <a:rPr lang="en-US" sz="2800" dirty="0" err="1"/>
              <a:t>akan</a:t>
            </a:r>
            <a:r>
              <a:rPr lang="en-US" sz="2800" dirty="0"/>
              <a:t> </a:t>
            </a:r>
            <a:r>
              <a:rPr lang="en-US" sz="2800" dirty="0" err="1"/>
              <a:t>dideteksi</a:t>
            </a:r>
            <a:r>
              <a:rPr lang="en-US" sz="2800" dirty="0"/>
              <a:t> </a:t>
            </a:r>
            <a:r>
              <a:rPr lang="en-US" sz="2800" dirty="0" err="1"/>
              <a:t>dan</a:t>
            </a:r>
            <a:r>
              <a:rPr lang="en-US" sz="2800" dirty="0"/>
              <a:t> </a:t>
            </a:r>
            <a:r>
              <a:rPr lang="en-US" sz="2800" dirty="0" err="1"/>
              <a:t>dikenali</a:t>
            </a:r>
            <a:r>
              <a:rPr lang="en-US" sz="2800" dirty="0"/>
              <a:t> </a:t>
            </a:r>
            <a:r>
              <a:rPr lang="en-US" sz="2800" dirty="0" err="1"/>
              <a:t>adalah</a:t>
            </a:r>
            <a:r>
              <a:rPr lang="en-US" sz="2800" dirty="0"/>
              <a:t> </a:t>
            </a:r>
            <a:r>
              <a:rPr lang="en-US" sz="2800" dirty="0" err="1"/>
              <a:t>wajah</a:t>
            </a:r>
            <a:r>
              <a:rPr lang="en-US" sz="2800" dirty="0"/>
              <a:t> yang </a:t>
            </a:r>
            <a:r>
              <a:rPr lang="en-US" sz="2800" dirty="0" err="1"/>
              <a:t>menghadap</a:t>
            </a:r>
            <a:r>
              <a:rPr lang="en-US" sz="2800" dirty="0"/>
              <a:t> </a:t>
            </a:r>
            <a:r>
              <a:rPr lang="en-US" sz="2800" dirty="0" err="1"/>
              <a:t>ke</a:t>
            </a:r>
            <a:r>
              <a:rPr lang="en-US" sz="2800" dirty="0"/>
              <a:t> </a:t>
            </a:r>
            <a:r>
              <a:rPr lang="en-US" sz="2800" dirty="0" err="1"/>
              <a:t>depan</a:t>
            </a:r>
            <a:r>
              <a:rPr lang="en-US" sz="2800" dirty="0"/>
              <a:t>,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pencahayaan</a:t>
            </a:r>
            <a:r>
              <a:rPr lang="en-US" sz="2800" dirty="0"/>
              <a:t> yang </a:t>
            </a:r>
            <a:r>
              <a:rPr lang="en-US" sz="2800" dirty="0" err="1"/>
              <a:t>baik</a:t>
            </a:r>
            <a:r>
              <a:rPr lang="en-US" sz="2800" dirty="0"/>
              <a:t>, </a:t>
            </a:r>
            <a:r>
              <a:rPr lang="en-US" sz="2800" dirty="0" err="1"/>
              <a:t>dan</a:t>
            </a:r>
            <a:r>
              <a:rPr lang="en-US" sz="2800" dirty="0"/>
              <a:t> </a:t>
            </a:r>
            <a:r>
              <a:rPr lang="en-US" sz="2800" dirty="0" err="1"/>
              <a:t>wajah</a:t>
            </a:r>
            <a:r>
              <a:rPr lang="en-US" sz="2800" dirty="0"/>
              <a:t>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terhalangi</a:t>
            </a:r>
            <a:r>
              <a:rPr lang="en-US" sz="2800" dirty="0"/>
              <a:t> </a:t>
            </a:r>
            <a:r>
              <a:rPr lang="en-US" sz="2800" dirty="0" err="1"/>
              <a:t>kacamata</a:t>
            </a:r>
            <a:r>
              <a:rPr lang="en-US" sz="2800" dirty="0"/>
              <a:t>, masker, </a:t>
            </a:r>
            <a:r>
              <a:rPr lang="en-US" sz="2800" dirty="0" err="1"/>
              <a:t>ataupun</a:t>
            </a:r>
            <a:r>
              <a:rPr lang="en-US" sz="2800" dirty="0"/>
              <a:t> </a:t>
            </a:r>
            <a:r>
              <a:rPr lang="en-US" sz="2800" dirty="0" err="1"/>
              <a:t>objek</a:t>
            </a:r>
            <a:r>
              <a:rPr lang="en-US" sz="2800" dirty="0"/>
              <a:t> </a:t>
            </a:r>
            <a:r>
              <a:rPr lang="en-US" sz="2800" dirty="0" err="1"/>
              <a:t>lainnya</a:t>
            </a:r>
            <a:r>
              <a:rPr lang="en-US" sz="2800" dirty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Sistem</a:t>
            </a:r>
            <a:r>
              <a:rPr lang="en-US" sz="2800" dirty="0"/>
              <a:t> </a:t>
            </a:r>
            <a:r>
              <a:rPr lang="en-US" sz="2800" dirty="0" err="1"/>
              <a:t>berjalan</a:t>
            </a:r>
            <a:r>
              <a:rPr lang="en-US" sz="2800" dirty="0"/>
              <a:t> </a:t>
            </a:r>
            <a:r>
              <a:rPr lang="en-US" sz="2800" dirty="0" err="1"/>
              <a:t>pada</a:t>
            </a:r>
            <a:r>
              <a:rPr lang="en-US" sz="2800" dirty="0"/>
              <a:t> </a:t>
            </a:r>
            <a:r>
              <a:rPr lang="en-US" sz="2800" dirty="0" err="1"/>
              <a:t>kondisi</a:t>
            </a:r>
            <a:r>
              <a:rPr lang="en-US" sz="2800" dirty="0"/>
              <a:t> </a:t>
            </a:r>
            <a:r>
              <a:rPr lang="en-US" sz="2800" dirty="0" err="1"/>
              <a:t>perkuliahan</a:t>
            </a:r>
            <a:r>
              <a:rPr lang="en-US" sz="2800" dirty="0"/>
              <a:t> normal </a:t>
            </a:r>
            <a:r>
              <a:rPr lang="en-US" sz="2800" dirty="0" err="1"/>
              <a:t>dan</a:t>
            </a:r>
            <a:r>
              <a:rPr lang="en-US" sz="2800" dirty="0"/>
              <a:t>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termaksud</a:t>
            </a:r>
            <a:r>
              <a:rPr lang="en-US" sz="2800" dirty="0"/>
              <a:t>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mata</a:t>
            </a:r>
            <a:r>
              <a:rPr lang="en-US" sz="2800" dirty="0"/>
              <a:t> </a:t>
            </a:r>
            <a:r>
              <a:rPr lang="en-US" sz="2800" dirty="0" err="1"/>
              <a:t>kuliah</a:t>
            </a:r>
            <a:r>
              <a:rPr lang="en-US" sz="2800" dirty="0"/>
              <a:t> yang </a:t>
            </a:r>
            <a:r>
              <a:rPr lang="en-US" sz="2800" dirty="0" err="1"/>
              <a:t>diundur</a:t>
            </a:r>
            <a:r>
              <a:rPr lang="en-US" sz="2800" dirty="0"/>
              <a:t> </a:t>
            </a:r>
            <a:r>
              <a:rPr lang="en-US" sz="2800" dirty="0" err="1"/>
              <a:t>atau</a:t>
            </a:r>
            <a:r>
              <a:rPr lang="en-US" sz="2800" dirty="0"/>
              <a:t> </a:t>
            </a:r>
            <a:r>
              <a:rPr lang="en-US" sz="2800" dirty="0" err="1"/>
              <a:t>ditunda</a:t>
            </a:r>
            <a:r>
              <a:rPr lang="en-US" sz="2800" dirty="0"/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err="1"/>
              <a:t>Guna</a:t>
            </a:r>
            <a:r>
              <a:rPr lang="en-US" sz="2800" dirty="0"/>
              <a:t>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mengenali</a:t>
            </a:r>
            <a:r>
              <a:rPr lang="en-US" sz="2800" dirty="0"/>
              <a:t> </a:t>
            </a:r>
            <a:r>
              <a:rPr lang="en-US" sz="2800" dirty="0" err="1"/>
              <a:t>identitas</a:t>
            </a:r>
            <a:r>
              <a:rPr lang="en-US" sz="2800" dirty="0"/>
              <a:t> </a:t>
            </a:r>
            <a:r>
              <a:rPr lang="en-US" sz="2800" dirty="0" err="1"/>
              <a:t>seseorang</a:t>
            </a:r>
            <a:r>
              <a:rPr lang="en-US" sz="2800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3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err="1" smtClean="0"/>
              <a:t>Metode</a:t>
            </a:r>
            <a:r>
              <a:rPr lang="en-US" sz="4400" dirty="0" smtClean="0"/>
              <a:t> </a:t>
            </a:r>
            <a:r>
              <a:rPr lang="en-US" sz="4400" dirty="0" err="1" smtClean="0"/>
              <a:t>Pendekatan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51353"/>
            <a:ext cx="10515600" cy="3969340"/>
          </a:xfrm>
        </p:spPr>
        <p:txBody>
          <a:bodyPr>
            <a:no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1800" dirty="0" err="1"/>
              <a:t>Pendifinisian</a:t>
            </a:r>
            <a:r>
              <a:rPr lang="en-US" sz="1800" dirty="0"/>
              <a:t> </a:t>
            </a:r>
            <a:r>
              <a:rPr lang="en-US" sz="1800" dirty="0" err="1"/>
              <a:t>aplikasi</a:t>
            </a:r>
            <a:r>
              <a:rPr lang="en-US" sz="1800" dirty="0"/>
              <a:t> yang </a:t>
            </a:r>
            <a:r>
              <a:rPr lang="en-US" sz="1800" dirty="0" err="1" smtClean="0"/>
              <a:t>dibangun</a:t>
            </a:r>
            <a:r>
              <a:rPr lang="en-US" sz="1800" dirty="0" smtClean="0"/>
              <a:t>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 dirty="0" err="1" smtClean="0"/>
              <a:t>Identifikasi</a:t>
            </a:r>
            <a:r>
              <a:rPr lang="en-US" sz="1800" dirty="0" smtClean="0"/>
              <a:t> </a:t>
            </a:r>
            <a:r>
              <a:rPr lang="en-US" sz="1800" dirty="0" err="1"/>
              <a:t>masalah</a:t>
            </a:r>
            <a:r>
              <a:rPr lang="en-US" sz="1800" dirty="0"/>
              <a:t> yang </a:t>
            </a:r>
            <a:r>
              <a:rPr lang="en-US" sz="1800" dirty="0" err="1"/>
              <a:t>terjadi</a:t>
            </a:r>
            <a:r>
              <a:rPr lang="en-US" sz="1800" dirty="0"/>
              <a:t>, </a:t>
            </a:r>
            <a:r>
              <a:rPr lang="en-US" sz="1800" dirty="0" err="1"/>
              <a:t>terkait</a:t>
            </a:r>
            <a:r>
              <a:rPr lang="en-US" sz="1800" dirty="0"/>
              <a:t> </a:t>
            </a:r>
            <a:r>
              <a:rPr lang="en-US" sz="1800" dirty="0" err="1"/>
              <a:t>dengan</a:t>
            </a:r>
            <a:r>
              <a:rPr lang="en-US" sz="1800" dirty="0"/>
              <a:t> </a:t>
            </a:r>
            <a:r>
              <a:rPr lang="en-US" sz="1800" dirty="0" err="1"/>
              <a:t>aplikasi</a:t>
            </a:r>
            <a:r>
              <a:rPr lang="en-US" sz="1800" dirty="0"/>
              <a:t> </a:t>
            </a:r>
            <a:r>
              <a:rPr lang="en-US" sz="1800" dirty="0" err="1"/>
              <a:t>wajah</a:t>
            </a:r>
            <a:r>
              <a:rPr lang="en-US" sz="1800" dirty="0"/>
              <a:t> </a:t>
            </a:r>
            <a:r>
              <a:rPr lang="en-US" sz="1800" dirty="0" err="1"/>
              <a:t>berbasis</a:t>
            </a:r>
            <a:r>
              <a:rPr lang="en-US" sz="1800" dirty="0"/>
              <a:t> android </a:t>
            </a:r>
            <a:r>
              <a:rPr lang="en-US" sz="1800" dirty="0" smtClean="0"/>
              <a:t>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 dirty="0" err="1" smtClean="0"/>
              <a:t>Menetapkan</a:t>
            </a:r>
            <a:r>
              <a:rPr lang="en-US" sz="1800" dirty="0" smtClean="0"/>
              <a:t> </a:t>
            </a:r>
            <a:r>
              <a:rPr lang="en-US" sz="1800" dirty="0" err="1"/>
              <a:t>tujuan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penelitian</a:t>
            </a:r>
            <a:r>
              <a:rPr lang="en-US" sz="1800" dirty="0"/>
              <a:t> </a:t>
            </a:r>
            <a:r>
              <a:rPr lang="en-US" sz="1800" dirty="0" err="1"/>
              <a:t>aplikasi</a:t>
            </a:r>
            <a:r>
              <a:rPr lang="en-US" sz="1800" dirty="0"/>
              <a:t> </a:t>
            </a:r>
            <a:r>
              <a:rPr lang="en-US" sz="1800" dirty="0" err="1"/>
              <a:t>identifikasi</a:t>
            </a:r>
            <a:r>
              <a:rPr lang="en-US" sz="1800" dirty="0"/>
              <a:t> </a:t>
            </a:r>
            <a:r>
              <a:rPr lang="en-US" sz="1800" dirty="0" err="1"/>
              <a:t>wajah</a:t>
            </a:r>
            <a:r>
              <a:rPr lang="en-US" sz="1800" dirty="0"/>
              <a:t> </a:t>
            </a:r>
            <a:r>
              <a:rPr lang="en-US" sz="1800" dirty="0" err="1"/>
              <a:t>berbasis</a:t>
            </a:r>
            <a:r>
              <a:rPr lang="en-US" sz="1800" dirty="0"/>
              <a:t> </a:t>
            </a:r>
            <a:r>
              <a:rPr lang="en-US" sz="1800" dirty="0" smtClean="0"/>
              <a:t>android.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 dirty="0" err="1" smtClean="0"/>
              <a:t>Pengumoyan</a:t>
            </a:r>
            <a:r>
              <a:rPr lang="en-US" sz="1800" dirty="0" smtClean="0"/>
              <a:t> </a:t>
            </a:r>
            <a:r>
              <a:rPr lang="en-US" sz="1800" dirty="0"/>
              <a:t>data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studi</a:t>
            </a:r>
            <a:r>
              <a:rPr lang="en-US" sz="1800" dirty="0"/>
              <a:t> </a:t>
            </a:r>
            <a:r>
              <a:rPr lang="en-US" sz="1800" dirty="0" err="1"/>
              <a:t>kepustakaan</a:t>
            </a:r>
            <a:r>
              <a:rPr lang="en-US" sz="1800" dirty="0"/>
              <a:t> yang </a:t>
            </a:r>
            <a:r>
              <a:rPr lang="en-US" sz="1800" dirty="0" err="1"/>
              <a:t>berhubungan</a:t>
            </a:r>
            <a:r>
              <a:rPr lang="en-US" sz="1800" dirty="0"/>
              <a:t> </a:t>
            </a:r>
            <a:r>
              <a:rPr lang="en-US" sz="1800" dirty="0" err="1"/>
              <a:t>dengan</a:t>
            </a:r>
            <a:r>
              <a:rPr lang="en-US" sz="1800" dirty="0"/>
              <a:t> </a:t>
            </a:r>
            <a:r>
              <a:rPr lang="en-US" sz="1800" dirty="0" err="1"/>
              <a:t>pembuatan</a:t>
            </a:r>
            <a:r>
              <a:rPr lang="en-US" sz="1800" dirty="0"/>
              <a:t> </a:t>
            </a:r>
            <a:r>
              <a:rPr lang="en-US" sz="1800" dirty="0" err="1" smtClean="0"/>
              <a:t>aplikasi</a:t>
            </a:r>
            <a:r>
              <a:rPr lang="en-US" sz="1800" dirty="0" smtClean="0"/>
              <a:t>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 dirty="0" err="1" smtClean="0"/>
              <a:t>Melakukan</a:t>
            </a:r>
            <a:r>
              <a:rPr lang="en-US" sz="1800" dirty="0" smtClean="0"/>
              <a:t> </a:t>
            </a:r>
            <a:r>
              <a:rPr lang="en-US" sz="1800" dirty="0" err="1"/>
              <a:t>pemodelan</a:t>
            </a:r>
            <a:r>
              <a:rPr lang="en-US" sz="1800" dirty="0"/>
              <a:t> </a:t>
            </a:r>
            <a:r>
              <a:rPr lang="en-US" sz="1800" dirty="0" err="1"/>
              <a:t>aplikasi</a:t>
            </a:r>
            <a:r>
              <a:rPr lang="en-US" sz="1800" dirty="0"/>
              <a:t> </a:t>
            </a:r>
            <a:r>
              <a:rPr lang="en-US" sz="1800" dirty="0" err="1"/>
              <a:t>dengan</a:t>
            </a:r>
            <a:r>
              <a:rPr lang="en-US" sz="1800" dirty="0"/>
              <a:t> </a:t>
            </a:r>
            <a:r>
              <a:rPr lang="en-US" sz="1800" dirty="0" err="1"/>
              <a:t>mengumpulkan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memahami</a:t>
            </a:r>
            <a:r>
              <a:rPr lang="en-US" sz="1800" dirty="0"/>
              <a:t> </a:t>
            </a:r>
            <a:r>
              <a:rPr lang="en-US" sz="1800" dirty="0" err="1"/>
              <a:t>hal-hal</a:t>
            </a:r>
            <a:r>
              <a:rPr lang="en-US" sz="1800" dirty="0"/>
              <a:t> yang </a:t>
            </a:r>
            <a:r>
              <a:rPr lang="en-US" sz="1800" dirty="0" err="1"/>
              <a:t>dapat</a:t>
            </a:r>
            <a:r>
              <a:rPr lang="en-US" sz="1800" dirty="0"/>
              <a:t> </a:t>
            </a:r>
            <a:r>
              <a:rPr lang="en-US" sz="1800" dirty="0" err="1"/>
              <a:t>terjadi</a:t>
            </a:r>
            <a:r>
              <a:rPr lang="en-US" sz="1800" dirty="0"/>
              <a:t> </a:t>
            </a:r>
            <a:r>
              <a:rPr lang="en-US" sz="1800" dirty="0" err="1"/>
              <a:t>dalam</a:t>
            </a:r>
            <a:r>
              <a:rPr lang="en-US" sz="1800" dirty="0"/>
              <a:t> </a:t>
            </a:r>
            <a:r>
              <a:rPr lang="en-US" sz="1800" dirty="0" err="1" smtClean="0"/>
              <a:t>aplikasi</a:t>
            </a:r>
            <a:r>
              <a:rPr lang="en-US" sz="1800" dirty="0" smtClean="0"/>
              <a:t>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 dirty="0" err="1" smtClean="0"/>
              <a:t>Melakukan</a:t>
            </a:r>
            <a:r>
              <a:rPr lang="en-US" sz="1800" dirty="0" smtClean="0"/>
              <a:t> </a:t>
            </a:r>
            <a:r>
              <a:rPr lang="en-US" sz="1800" dirty="0" err="1"/>
              <a:t>perancangan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pengembangan</a:t>
            </a:r>
            <a:r>
              <a:rPr lang="en-US" sz="1800" dirty="0"/>
              <a:t> </a:t>
            </a:r>
            <a:r>
              <a:rPr lang="en-US" sz="1800" dirty="0" err="1"/>
              <a:t>aplikasi</a:t>
            </a:r>
            <a:r>
              <a:rPr lang="en-US" sz="1800" dirty="0"/>
              <a:t> </a:t>
            </a:r>
            <a:r>
              <a:rPr lang="en-US" sz="1800" dirty="0" err="1"/>
              <a:t>seperti</a:t>
            </a:r>
            <a:r>
              <a:rPr lang="en-US" sz="1800" dirty="0"/>
              <a:t> </a:t>
            </a:r>
            <a:r>
              <a:rPr lang="en-US" sz="1800" dirty="0" err="1"/>
              <a:t>desain</a:t>
            </a:r>
            <a:r>
              <a:rPr lang="en-US" sz="1800" dirty="0"/>
              <a:t> basis data </a:t>
            </a:r>
            <a:r>
              <a:rPr lang="en-US" sz="1800" dirty="0" err="1"/>
              <a:t>sebagai</a:t>
            </a:r>
            <a:r>
              <a:rPr lang="en-US" sz="1800" dirty="0"/>
              <a:t> </a:t>
            </a:r>
            <a:r>
              <a:rPr lang="en-US" sz="1800" dirty="0" err="1"/>
              <a:t>lokasi</a:t>
            </a:r>
            <a:r>
              <a:rPr lang="en-US" sz="1800" dirty="0"/>
              <a:t> </a:t>
            </a:r>
            <a:r>
              <a:rPr lang="en-US" sz="1800" dirty="0" err="1"/>
              <a:t>penyimpanan</a:t>
            </a:r>
            <a:r>
              <a:rPr lang="en-US" sz="1800" dirty="0"/>
              <a:t> data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pembuatan</a:t>
            </a:r>
            <a:r>
              <a:rPr lang="en-US" sz="1800" dirty="0"/>
              <a:t> </a:t>
            </a:r>
            <a:r>
              <a:rPr lang="en-US" sz="1800" dirty="0" err="1"/>
              <a:t>kode</a:t>
            </a:r>
            <a:r>
              <a:rPr lang="en-US" sz="1800" dirty="0"/>
              <a:t> program </a:t>
            </a:r>
            <a:r>
              <a:rPr lang="en-US" sz="1800" dirty="0" err="1" smtClean="0"/>
              <a:t>aplikasi</a:t>
            </a:r>
            <a:r>
              <a:rPr lang="en-US" sz="1800" dirty="0" smtClean="0"/>
              <a:t>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 dirty="0" err="1" smtClean="0"/>
              <a:t>Pengujian</a:t>
            </a:r>
            <a:r>
              <a:rPr lang="en-US" sz="1800" dirty="0" smtClean="0"/>
              <a:t> </a:t>
            </a:r>
            <a:r>
              <a:rPr lang="en-US" sz="1800" dirty="0" err="1"/>
              <a:t>aplikasi</a:t>
            </a:r>
            <a:r>
              <a:rPr lang="en-US" sz="1800" dirty="0"/>
              <a:t>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dokumentasi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hasil</a:t>
            </a:r>
            <a:r>
              <a:rPr lang="en-US" sz="1800" dirty="0"/>
              <a:t> </a:t>
            </a:r>
            <a:r>
              <a:rPr lang="en-US" sz="1800" dirty="0" err="1" smtClean="0"/>
              <a:t>pengujian</a:t>
            </a:r>
            <a:r>
              <a:rPr lang="en-US" sz="1800" dirty="0" smtClean="0"/>
              <a:t>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800" dirty="0" err="1" smtClean="0"/>
              <a:t>Pengambilan</a:t>
            </a:r>
            <a:r>
              <a:rPr lang="en-US" sz="1800" dirty="0" smtClean="0"/>
              <a:t> </a:t>
            </a:r>
            <a:r>
              <a:rPr lang="en-US" sz="1800" dirty="0" err="1"/>
              <a:t>kesimpulan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</a:t>
            </a:r>
            <a:r>
              <a:rPr lang="en-US" sz="1800" dirty="0" err="1"/>
              <a:t>pengujian</a:t>
            </a:r>
            <a:r>
              <a:rPr lang="en-US" sz="1800" dirty="0"/>
              <a:t> yang </a:t>
            </a:r>
            <a:r>
              <a:rPr lang="en-US" sz="1800" dirty="0" err="1"/>
              <a:t>dilakukan</a:t>
            </a:r>
            <a:r>
              <a:rPr lang="en-US" sz="1800" dirty="0"/>
              <a:t>.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 smtClean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451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d-ID" sz="3600" dirty="0"/>
              <a:t>PELAKSANAAN </a:t>
            </a:r>
            <a:r>
              <a:rPr lang="id-ID" sz="3600" dirty="0" smtClean="0"/>
              <a:t>PROGRAM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838200" y="1990321"/>
            <a:ext cx="10378440" cy="30313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28600">
              <a:lnSpc>
                <a:spcPct val="115000"/>
              </a:lnSpc>
              <a:spcAft>
                <a:spcPts val="1000"/>
              </a:spcAft>
            </a:pP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Langkah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pertama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pengujian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program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pada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desktop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yaitu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berikut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: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Pembuatan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program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dimulai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membuat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beberapa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codingan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seperti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NoFaceException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index.php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FaceDetector.php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Klik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link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berikut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membuka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code source yang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diinginkan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d-ID" sz="2000" u="sng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https://github.com/mauricesvay/php-facedetection/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Setelah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code source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sudah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di download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maka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langkah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selanjutnya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pindahkan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file folder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tersebut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folder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xampp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/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htdocs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Kemudian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buka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d-ID" sz="2000" u="sng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http://localhost/php-facedetection-master/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Maka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muncul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seperti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gambar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dibawah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foto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boleh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diubah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keinginan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  <a:endParaRPr lang="en-US" sz="20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811245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66948" y="449194"/>
            <a:ext cx="10263052" cy="94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>
              <a:lnSpc>
                <a:spcPct val="115000"/>
              </a:lnSpc>
              <a:spcAft>
                <a:spcPts val="1000"/>
              </a:spcAft>
            </a:pP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Selanjutnya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pada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langkah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kedua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kali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ini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kita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akan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menggunakan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aplikasi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Android Studio yang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diunduh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pada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playstore</a:t>
            </a:r>
            <a:r>
              <a:rPr lang="en-US" sz="2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endParaRPr lang="en-US" sz="2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3" t="3671" r="73199" b="81281"/>
          <a:stretch/>
        </p:blipFill>
        <p:spPr bwMode="auto">
          <a:xfrm>
            <a:off x="4349931" y="2220686"/>
            <a:ext cx="3526972" cy="40494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82EF91D0-9849-4C60-A351-3207FC0B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714388773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PGO-Blackboard">
      <a:dk1>
        <a:sysClr val="windowText" lastClr="000000"/>
      </a:dk1>
      <a:lt1>
        <a:sysClr val="window" lastClr="FFFFFF"/>
      </a:lt1>
      <a:dk2>
        <a:srgbClr val="013D9A"/>
      </a:dk2>
      <a:lt2>
        <a:srgbClr val="E88388"/>
      </a:lt2>
      <a:accent1>
        <a:srgbClr val="A8CC8C"/>
      </a:accent1>
      <a:accent2>
        <a:srgbClr val="DBAB79"/>
      </a:accent2>
      <a:accent3>
        <a:srgbClr val="71BEF2"/>
      </a:accent3>
      <a:accent4>
        <a:srgbClr val="D290E4"/>
      </a:accent4>
      <a:accent5>
        <a:srgbClr val="66C2CD"/>
      </a:accent5>
      <a:accent6>
        <a:srgbClr val="F8F87B"/>
      </a:accent6>
      <a:hlink>
        <a:srgbClr val="EE3F53"/>
      </a:hlink>
      <a:folHlink>
        <a:srgbClr val="EE3F5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11_T_PGO_Chalkboard-16_9" id="{DCB0B10C-4F5B-47AF-A496-A0242F34357B}" vid="{FF0E8116-280C-4537-B53C-E8C652D4D13E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11_T_PGO_Chalkboard-16_9" id="{DCB0B10C-4F5B-47AF-A496-A0242F34357B}" vid="{02D1896B-D04C-4F2C-B452-688E94A9A8B3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0111_T_PGO_Chalkboard-16_9</Template>
  <TotalTime>280</TotalTime>
  <Words>599</Words>
  <Application>Microsoft Office PowerPoint</Application>
  <PresentationFormat>Widescreen</PresentationFormat>
  <Paragraphs>82</Paragraphs>
  <Slides>15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ChalkPaint</vt:lpstr>
      <vt:lpstr>Times New Roman</vt:lpstr>
      <vt:lpstr>1_Custom Design</vt:lpstr>
      <vt:lpstr>Custom Design</vt:lpstr>
      <vt:lpstr>APLIKASI FACE RECOGNITION</vt:lpstr>
      <vt:lpstr>PowerPoint Presentation</vt:lpstr>
      <vt:lpstr>Pengertian</vt:lpstr>
      <vt:lpstr>Latar Belakang</vt:lpstr>
      <vt:lpstr>PowerPoint Presentation</vt:lpstr>
      <vt:lpstr>Luaran yang Diharapkan</vt:lpstr>
      <vt:lpstr>Metode Pendekatan</vt:lpstr>
      <vt:lpstr>PELAKSANAAN PROGRAM</vt:lpstr>
      <vt:lpstr>PowerPoint Presentation</vt:lpstr>
      <vt:lpstr>PowerPoint Presentation</vt:lpstr>
      <vt:lpstr>HASIL DAN PEMBAHASAN</vt:lpstr>
      <vt:lpstr>PowerPoint Presentation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your presentation</dc:title>
  <dc:creator>Putri</dc:creator>
  <dc:description>© Copyright PresentationGo.com</dc:description>
  <cp:lastModifiedBy>Putri</cp:lastModifiedBy>
  <cp:revision>21</cp:revision>
  <dcterms:created xsi:type="dcterms:W3CDTF">2020-06-11T16:33:52Z</dcterms:created>
  <dcterms:modified xsi:type="dcterms:W3CDTF">2020-06-16T06:51:44Z</dcterms:modified>
  <cp:category>Templates</cp:category>
</cp:coreProperties>
</file>